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5" autoAdjust="0"/>
    <p:restoredTop sz="94660"/>
  </p:normalViewPr>
  <p:slideViewPr>
    <p:cSldViewPr>
      <p:cViewPr>
        <p:scale>
          <a:sx n="100" d="100"/>
          <a:sy n="100" d="100"/>
        </p:scale>
        <p:origin x="25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49D711-55C1-4006-B5A8-618F72844FFC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DB99EB1-4893-4FBC-BD6C-25160EC84B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</p:spPr>
        <p:txBody>
          <a:bodyPr/>
          <a:lstStyle/>
          <a:p>
            <a:r>
              <a:rPr lang="en-US" dirty="0" smtClean="0"/>
              <a:t>Bing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 Search Engine by Microsoft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5791200"/>
            <a:ext cx="35814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/>
              <a:t>By: Meaghan Kountze</a:t>
            </a:r>
          </a:p>
          <a:p>
            <a:r>
              <a:rPr lang="en-US" sz="1700" b="1" dirty="0" smtClean="0"/>
              <a:t>CMP230 </a:t>
            </a:r>
          </a:p>
          <a:p>
            <a:r>
              <a:rPr lang="en-US" sz="1700" b="1" dirty="0" smtClean="0"/>
              <a:t>Spring 2012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 l="46102"/>
          <a:stretch>
            <a:fillRect/>
          </a:stretch>
        </p:blipFill>
        <p:spPr bwMode="auto">
          <a:xfrm>
            <a:off x="304800" y="304800"/>
            <a:ext cx="8686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24000" y="11430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This is what the main page looks like.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76400" y="4114800"/>
            <a:ext cx="457200" cy="457200"/>
          </a:xfrm>
          <a:prstGeom prst="straightConnector1">
            <a:avLst/>
          </a:prstGeom>
          <a:ln>
            <a:tailEnd type="arrow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3400" y="2895600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Click here to “like” bing on facebook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5800" y="4724400"/>
            <a:ext cx="28194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rot="16200000" flipH="1" flipV="1">
            <a:off x="7162800" y="4114800"/>
            <a:ext cx="685800" cy="381000"/>
          </a:xfrm>
          <a:prstGeom prst="straightConnector1">
            <a:avLst/>
          </a:prstGeom>
          <a:ln>
            <a:tailEnd type="arrow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67600" y="2514600"/>
            <a:ext cx="144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Look here to see what searches are popular right now.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16" name="Curved Connector 15"/>
          <p:cNvCxnSpPr/>
          <p:nvPr/>
        </p:nvCxnSpPr>
        <p:spPr>
          <a:xfrm rot="16200000" flipH="1">
            <a:off x="2514600" y="5181600"/>
            <a:ext cx="457200" cy="304800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981200" y="56388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Sign up or in here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3276600" y="4724400"/>
            <a:ext cx="1066800" cy="457200"/>
          </a:xfrm>
          <a:prstGeom prst="ellipse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Elbow Connector 24"/>
          <p:cNvCxnSpPr/>
          <p:nvPr/>
        </p:nvCxnSpPr>
        <p:spPr>
          <a:xfrm rot="16200000" flipV="1">
            <a:off x="4152900" y="5219700"/>
            <a:ext cx="266700" cy="266700"/>
          </a:xfrm>
          <a:prstGeom prst="bentConnector3">
            <a:avLst>
              <a:gd name="adj1" fmla="val 50000"/>
            </a:avLst>
          </a:prstGeom>
          <a:ln>
            <a:tailEnd type="arrow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191000" y="54102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View random articles here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048000" y="2166938"/>
            <a:ext cx="2492592" cy="728662"/>
          </a:xfrm>
          <a:custGeom>
            <a:avLst/>
            <a:gdLst>
              <a:gd name="connsiteX0" fmla="*/ 1166813 w 2492592"/>
              <a:gd name="connsiteY0" fmla="*/ 61912 h 728662"/>
              <a:gd name="connsiteX1" fmla="*/ 1081088 w 2492592"/>
              <a:gd name="connsiteY1" fmla="*/ 52387 h 728662"/>
              <a:gd name="connsiteX2" fmla="*/ 1004888 w 2492592"/>
              <a:gd name="connsiteY2" fmla="*/ 38100 h 728662"/>
              <a:gd name="connsiteX3" fmla="*/ 952500 w 2492592"/>
              <a:gd name="connsiteY3" fmla="*/ 33337 h 728662"/>
              <a:gd name="connsiteX4" fmla="*/ 795338 w 2492592"/>
              <a:gd name="connsiteY4" fmla="*/ 28575 h 728662"/>
              <a:gd name="connsiteX5" fmla="*/ 781050 w 2492592"/>
              <a:gd name="connsiteY5" fmla="*/ 23812 h 728662"/>
              <a:gd name="connsiteX6" fmla="*/ 762000 w 2492592"/>
              <a:gd name="connsiteY6" fmla="*/ 19050 h 728662"/>
              <a:gd name="connsiteX7" fmla="*/ 595313 w 2492592"/>
              <a:gd name="connsiteY7" fmla="*/ 9525 h 728662"/>
              <a:gd name="connsiteX8" fmla="*/ 552450 w 2492592"/>
              <a:gd name="connsiteY8" fmla="*/ 14287 h 728662"/>
              <a:gd name="connsiteX9" fmla="*/ 461963 w 2492592"/>
              <a:gd name="connsiteY9" fmla="*/ 4762 h 728662"/>
              <a:gd name="connsiteX10" fmla="*/ 400050 w 2492592"/>
              <a:gd name="connsiteY10" fmla="*/ 19050 h 728662"/>
              <a:gd name="connsiteX11" fmla="*/ 381000 w 2492592"/>
              <a:gd name="connsiteY11" fmla="*/ 9525 h 728662"/>
              <a:gd name="connsiteX12" fmla="*/ 333375 w 2492592"/>
              <a:gd name="connsiteY12" fmla="*/ 19050 h 728662"/>
              <a:gd name="connsiteX13" fmla="*/ 295275 w 2492592"/>
              <a:gd name="connsiteY13" fmla="*/ 28575 h 728662"/>
              <a:gd name="connsiteX14" fmla="*/ 276225 w 2492592"/>
              <a:gd name="connsiteY14" fmla="*/ 33337 h 728662"/>
              <a:gd name="connsiteX15" fmla="*/ 233363 w 2492592"/>
              <a:gd name="connsiteY15" fmla="*/ 38100 h 728662"/>
              <a:gd name="connsiteX16" fmla="*/ 219075 w 2492592"/>
              <a:gd name="connsiteY16" fmla="*/ 47625 h 728662"/>
              <a:gd name="connsiteX17" fmla="*/ 190500 w 2492592"/>
              <a:gd name="connsiteY17" fmla="*/ 57150 h 728662"/>
              <a:gd name="connsiteX18" fmla="*/ 142875 w 2492592"/>
              <a:gd name="connsiteY18" fmla="*/ 90487 h 728662"/>
              <a:gd name="connsiteX19" fmla="*/ 119063 w 2492592"/>
              <a:gd name="connsiteY19" fmla="*/ 95250 h 728662"/>
              <a:gd name="connsiteX20" fmla="*/ 71438 w 2492592"/>
              <a:gd name="connsiteY20" fmla="*/ 119062 h 728662"/>
              <a:gd name="connsiteX21" fmla="*/ 61913 w 2492592"/>
              <a:gd name="connsiteY21" fmla="*/ 142875 h 728662"/>
              <a:gd name="connsiteX22" fmla="*/ 38100 w 2492592"/>
              <a:gd name="connsiteY22" fmla="*/ 171450 h 728662"/>
              <a:gd name="connsiteX23" fmla="*/ 28575 w 2492592"/>
              <a:gd name="connsiteY23" fmla="*/ 204787 h 728662"/>
              <a:gd name="connsiteX24" fmla="*/ 23813 w 2492592"/>
              <a:gd name="connsiteY24" fmla="*/ 223837 h 728662"/>
              <a:gd name="connsiteX25" fmla="*/ 9525 w 2492592"/>
              <a:gd name="connsiteY25" fmla="*/ 266700 h 728662"/>
              <a:gd name="connsiteX26" fmla="*/ 0 w 2492592"/>
              <a:gd name="connsiteY26" fmla="*/ 300037 h 728662"/>
              <a:gd name="connsiteX27" fmla="*/ 4763 w 2492592"/>
              <a:gd name="connsiteY27" fmla="*/ 419100 h 728662"/>
              <a:gd name="connsiteX28" fmla="*/ 0 w 2492592"/>
              <a:gd name="connsiteY28" fmla="*/ 433387 h 728662"/>
              <a:gd name="connsiteX29" fmla="*/ 14288 w 2492592"/>
              <a:gd name="connsiteY29" fmla="*/ 481012 h 728662"/>
              <a:gd name="connsiteX30" fmla="*/ 9525 w 2492592"/>
              <a:gd name="connsiteY30" fmla="*/ 495300 h 728662"/>
              <a:gd name="connsiteX31" fmla="*/ 19050 w 2492592"/>
              <a:gd name="connsiteY31" fmla="*/ 509587 h 728662"/>
              <a:gd name="connsiteX32" fmla="*/ 47625 w 2492592"/>
              <a:gd name="connsiteY32" fmla="*/ 533400 h 728662"/>
              <a:gd name="connsiteX33" fmla="*/ 61913 w 2492592"/>
              <a:gd name="connsiteY33" fmla="*/ 538162 h 728662"/>
              <a:gd name="connsiteX34" fmla="*/ 109538 w 2492592"/>
              <a:gd name="connsiteY34" fmla="*/ 552450 h 728662"/>
              <a:gd name="connsiteX35" fmla="*/ 128588 w 2492592"/>
              <a:gd name="connsiteY35" fmla="*/ 561975 h 728662"/>
              <a:gd name="connsiteX36" fmla="*/ 157163 w 2492592"/>
              <a:gd name="connsiteY36" fmla="*/ 566737 h 728662"/>
              <a:gd name="connsiteX37" fmla="*/ 171450 w 2492592"/>
              <a:gd name="connsiteY37" fmla="*/ 576262 h 728662"/>
              <a:gd name="connsiteX38" fmla="*/ 195263 w 2492592"/>
              <a:gd name="connsiteY38" fmla="*/ 600075 h 728662"/>
              <a:gd name="connsiteX39" fmla="*/ 214313 w 2492592"/>
              <a:gd name="connsiteY39" fmla="*/ 590550 h 728662"/>
              <a:gd name="connsiteX40" fmla="*/ 266700 w 2492592"/>
              <a:gd name="connsiteY40" fmla="*/ 600075 h 728662"/>
              <a:gd name="connsiteX41" fmla="*/ 304800 w 2492592"/>
              <a:gd name="connsiteY41" fmla="*/ 619125 h 728662"/>
              <a:gd name="connsiteX42" fmla="*/ 338138 w 2492592"/>
              <a:gd name="connsiteY42" fmla="*/ 628650 h 728662"/>
              <a:gd name="connsiteX43" fmla="*/ 438150 w 2492592"/>
              <a:gd name="connsiteY43" fmla="*/ 638175 h 728662"/>
              <a:gd name="connsiteX44" fmla="*/ 485775 w 2492592"/>
              <a:gd name="connsiteY44" fmla="*/ 657225 h 728662"/>
              <a:gd name="connsiteX45" fmla="*/ 533400 w 2492592"/>
              <a:gd name="connsiteY45" fmla="*/ 671512 h 728662"/>
              <a:gd name="connsiteX46" fmla="*/ 547688 w 2492592"/>
              <a:gd name="connsiteY46" fmla="*/ 676275 h 728662"/>
              <a:gd name="connsiteX47" fmla="*/ 638175 w 2492592"/>
              <a:gd name="connsiteY47" fmla="*/ 681037 h 728662"/>
              <a:gd name="connsiteX48" fmla="*/ 752475 w 2492592"/>
              <a:gd name="connsiteY48" fmla="*/ 695325 h 728662"/>
              <a:gd name="connsiteX49" fmla="*/ 776288 w 2492592"/>
              <a:gd name="connsiteY49" fmla="*/ 704850 h 728662"/>
              <a:gd name="connsiteX50" fmla="*/ 809625 w 2492592"/>
              <a:gd name="connsiteY50" fmla="*/ 709612 h 728662"/>
              <a:gd name="connsiteX51" fmla="*/ 971550 w 2492592"/>
              <a:gd name="connsiteY51" fmla="*/ 719137 h 728662"/>
              <a:gd name="connsiteX52" fmla="*/ 1195388 w 2492592"/>
              <a:gd name="connsiteY52" fmla="*/ 728662 h 728662"/>
              <a:gd name="connsiteX53" fmla="*/ 1552575 w 2492592"/>
              <a:gd name="connsiteY53" fmla="*/ 714375 h 728662"/>
              <a:gd name="connsiteX54" fmla="*/ 1571625 w 2492592"/>
              <a:gd name="connsiteY54" fmla="*/ 709612 h 728662"/>
              <a:gd name="connsiteX55" fmla="*/ 1619250 w 2492592"/>
              <a:gd name="connsiteY55" fmla="*/ 685800 h 728662"/>
              <a:gd name="connsiteX56" fmla="*/ 1700213 w 2492592"/>
              <a:gd name="connsiteY56" fmla="*/ 666750 h 728662"/>
              <a:gd name="connsiteX57" fmla="*/ 1785938 w 2492592"/>
              <a:gd name="connsiteY57" fmla="*/ 652462 h 728662"/>
              <a:gd name="connsiteX58" fmla="*/ 1814513 w 2492592"/>
              <a:gd name="connsiteY58" fmla="*/ 642937 h 728662"/>
              <a:gd name="connsiteX59" fmla="*/ 1843088 w 2492592"/>
              <a:gd name="connsiteY59" fmla="*/ 633412 h 728662"/>
              <a:gd name="connsiteX60" fmla="*/ 1890713 w 2492592"/>
              <a:gd name="connsiteY60" fmla="*/ 623887 h 728662"/>
              <a:gd name="connsiteX61" fmla="*/ 1971675 w 2492592"/>
              <a:gd name="connsiteY61" fmla="*/ 600075 h 728662"/>
              <a:gd name="connsiteX62" fmla="*/ 2005013 w 2492592"/>
              <a:gd name="connsiteY62" fmla="*/ 590550 h 728662"/>
              <a:gd name="connsiteX63" fmla="*/ 2024063 w 2492592"/>
              <a:gd name="connsiteY63" fmla="*/ 585787 h 728662"/>
              <a:gd name="connsiteX64" fmla="*/ 2219325 w 2492592"/>
              <a:gd name="connsiteY64" fmla="*/ 581025 h 728662"/>
              <a:gd name="connsiteX65" fmla="*/ 2309813 w 2492592"/>
              <a:gd name="connsiteY65" fmla="*/ 566737 h 728662"/>
              <a:gd name="connsiteX66" fmla="*/ 2324100 w 2492592"/>
              <a:gd name="connsiteY66" fmla="*/ 571500 h 728662"/>
              <a:gd name="connsiteX67" fmla="*/ 2338388 w 2492592"/>
              <a:gd name="connsiteY67" fmla="*/ 557212 h 728662"/>
              <a:gd name="connsiteX68" fmla="*/ 2381250 w 2492592"/>
              <a:gd name="connsiteY68" fmla="*/ 547687 h 728662"/>
              <a:gd name="connsiteX69" fmla="*/ 2400300 w 2492592"/>
              <a:gd name="connsiteY69" fmla="*/ 542925 h 728662"/>
              <a:gd name="connsiteX70" fmla="*/ 2428875 w 2492592"/>
              <a:gd name="connsiteY70" fmla="*/ 514350 h 728662"/>
              <a:gd name="connsiteX71" fmla="*/ 2438400 w 2492592"/>
              <a:gd name="connsiteY71" fmla="*/ 500062 h 728662"/>
              <a:gd name="connsiteX72" fmla="*/ 2462213 w 2492592"/>
              <a:gd name="connsiteY72" fmla="*/ 481012 h 728662"/>
              <a:gd name="connsiteX73" fmla="*/ 2476500 w 2492592"/>
              <a:gd name="connsiteY73" fmla="*/ 457200 h 728662"/>
              <a:gd name="connsiteX74" fmla="*/ 2471738 w 2492592"/>
              <a:gd name="connsiteY74" fmla="*/ 347662 h 728662"/>
              <a:gd name="connsiteX75" fmla="*/ 2481263 w 2492592"/>
              <a:gd name="connsiteY75" fmla="*/ 328612 h 728662"/>
              <a:gd name="connsiteX76" fmla="*/ 2471738 w 2492592"/>
              <a:gd name="connsiteY76" fmla="*/ 309562 h 728662"/>
              <a:gd name="connsiteX77" fmla="*/ 2443163 w 2492592"/>
              <a:gd name="connsiteY77" fmla="*/ 276225 h 728662"/>
              <a:gd name="connsiteX78" fmla="*/ 2419350 w 2492592"/>
              <a:gd name="connsiteY78" fmla="*/ 223837 h 728662"/>
              <a:gd name="connsiteX79" fmla="*/ 2409825 w 2492592"/>
              <a:gd name="connsiteY79" fmla="*/ 209550 h 728662"/>
              <a:gd name="connsiteX80" fmla="*/ 2390775 w 2492592"/>
              <a:gd name="connsiteY80" fmla="*/ 204787 h 728662"/>
              <a:gd name="connsiteX81" fmla="*/ 2366963 w 2492592"/>
              <a:gd name="connsiteY81" fmla="*/ 185737 h 728662"/>
              <a:gd name="connsiteX82" fmla="*/ 2352675 w 2492592"/>
              <a:gd name="connsiteY82" fmla="*/ 166687 h 728662"/>
              <a:gd name="connsiteX83" fmla="*/ 2309813 w 2492592"/>
              <a:gd name="connsiteY83" fmla="*/ 152400 h 728662"/>
              <a:gd name="connsiteX84" fmla="*/ 2190750 w 2492592"/>
              <a:gd name="connsiteY84" fmla="*/ 109537 h 728662"/>
              <a:gd name="connsiteX85" fmla="*/ 2133600 w 2492592"/>
              <a:gd name="connsiteY85" fmla="*/ 90487 h 728662"/>
              <a:gd name="connsiteX86" fmla="*/ 2119313 w 2492592"/>
              <a:gd name="connsiteY86" fmla="*/ 80962 h 728662"/>
              <a:gd name="connsiteX87" fmla="*/ 2090738 w 2492592"/>
              <a:gd name="connsiteY87" fmla="*/ 71437 h 728662"/>
              <a:gd name="connsiteX88" fmla="*/ 2071688 w 2492592"/>
              <a:gd name="connsiteY88" fmla="*/ 61912 h 728662"/>
              <a:gd name="connsiteX89" fmla="*/ 2019300 w 2492592"/>
              <a:gd name="connsiteY89" fmla="*/ 57150 h 728662"/>
              <a:gd name="connsiteX90" fmla="*/ 1971675 w 2492592"/>
              <a:gd name="connsiteY90" fmla="*/ 47625 h 728662"/>
              <a:gd name="connsiteX91" fmla="*/ 1909763 w 2492592"/>
              <a:gd name="connsiteY91" fmla="*/ 33337 h 728662"/>
              <a:gd name="connsiteX92" fmla="*/ 1866900 w 2492592"/>
              <a:gd name="connsiteY92" fmla="*/ 28575 h 728662"/>
              <a:gd name="connsiteX93" fmla="*/ 1809750 w 2492592"/>
              <a:gd name="connsiteY93" fmla="*/ 19050 h 728662"/>
              <a:gd name="connsiteX94" fmla="*/ 1785938 w 2492592"/>
              <a:gd name="connsiteY94" fmla="*/ 14287 h 728662"/>
              <a:gd name="connsiteX95" fmla="*/ 1714500 w 2492592"/>
              <a:gd name="connsiteY95" fmla="*/ 9525 h 728662"/>
              <a:gd name="connsiteX96" fmla="*/ 1538288 w 2492592"/>
              <a:gd name="connsiteY96" fmla="*/ 0 h 728662"/>
              <a:gd name="connsiteX97" fmla="*/ 742950 w 2492592"/>
              <a:gd name="connsiteY97" fmla="*/ 4762 h 728662"/>
              <a:gd name="connsiteX98" fmla="*/ 728663 w 2492592"/>
              <a:gd name="connsiteY98" fmla="*/ 9525 h 728662"/>
              <a:gd name="connsiteX99" fmla="*/ 342900 w 2492592"/>
              <a:gd name="connsiteY99" fmla="*/ 14287 h 728662"/>
              <a:gd name="connsiteX100" fmla="*/ 271463 w 2492592"/>
              <a:gd name="connsiteY100" fmla="*/ 28575 h 728662"/>
              <a:gd name="connsiteX101" fmla="*/ 252413 w 2492592"/>
              <a:gd name="connsiteY101" fmla="*/ 33337 h 728662"/>
              <a:gd name="connsiteX102" fmla="*/ 204788 w 2492592"/>
              <a:gd name="connsiteY102" fmla="*/ 38100 h 728662"/>
              <a:gd name="connsiteX103" fmla="*/ 147638 w 2492592"/>
              <a:gd name="connsiteY103" fmla="*/ 52387 h 728662"/>
              <a:gd name="connsiteX104" fmla="*/ 123825 w 2492592"/>
              <a:gd name="connsiteY104" fmla="*/ 42862 h 728662"/>
              <a:gd name="connsiteX105" fmla="*/ 104775 w 2492592"/>
              <a:gd name="connsiteY105" fmla="*/ 47625 h 728662"/>
              <a:gd name="connsiteX106" fmla="*/ 85725 w 2492592"/>
              <a:gd name="connsiteY106" fmla="*/ 52387 h 728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492592" h="728662">
                <a:moveTo>
                  <a:pt x="1166813" y="61912"/>
                </a:moveTo>
                <a:cubicBezTo>
                  <a:pt x="1124975" y="47968"/>
                  <a:pt x="1180873" y="65263"/>
                  <a:pt x="1081088" y="52387"/>
                </a:cubicBezTo>
                <a:cubicBezTo>
                  <a:pt x="1055458" y="49080"/>
                  <a:pt x="1030452" y="41887"/>
                  <a:pt x="1004888" y="38100"/>
                </a:cubicBezTo>
                <a:cubicBezTo>
                  <a:pt x="987543" y="35530"/>
                  <a:pt x="969963" y="34925"/>
                  <a:pt x="952500" y="33337"/>
                </a:cubicBezTo>
                <a:cubicBezTo>
                  <a:pt x="868898" y="12436"/>
                  <a:pt x="948625" y="28575"/>
                  <a:pt x="795338" y="28575"/>
                </a:cubicBezTo>
                <a:cubicBezTo>
                  <a:pt x="790318" y="28575"/>
                  <a:pt x="785877" y="25191"/>
                  <a:pt x="781050" y="23812"/>
                </a:cubicBezTo>
                <a:cubicBezTo>
                  <a:pt x="774756" y="22014"/>
                  <a:pt x="768526" y="19552"/>
                  <a:pt x="762000" y="19050"/>
                </a:cubicBezTo>
                <a:cubicBezTo>
                  <a:pt x="706511" y="14782"/>
                  <a:pt x="650875" y="12700"/>
                  <a:pt x="595313" y="9525"/>
                </a:cubicBezTo>
                <a:cubicBezTo>
                  <a:pt x="581025" y="11112"/>
                  <a:pt x="566816" y="14800"/>
                  <a:pt x="552450" y="14287"/>
                </a:cubicBezTo>
                <a:cubicBezTo>
                  <a:pt x="522140" y="13204"/>
                  <a:pt x="492277" y="3815"/>
                  <a:pt x="461963" y="4762"/>
                </a:cubicBezTo>
                <a:cubicBezTo>
                  <a:pt x="440793" y="5424"/>
                  <a:pt x="420688" y="14287"/>
                  <a:pt x="400050" y="19050"/>
                </a:cubicBezTo>
                <a:cubicBezTo>
                  <a:pt x="393700" y="15875"/>
                  <a:pt x="388100" y="9525"/>
                  <a:pt x="381000" y="9525"/>
                </a:cubicBezTo>
                <a:cubicBezTo>
                  <a:pt x="364811" y="9525"/>
                  <a:pt x="349081" y="15123"/>
                  <a:pt x="333375" y="19050"/>
                </a:cubicBezTo>
                <a:lnTo>
                  <a:pt x="295275" y="28575"/>
                </a:lnTo>
                <a:cubicBezTo>
                  <a:pt x="288925" y="30162"/>
                  <a:pt x="282730" y="32614"/>
                  <a:pt x="276225" y="33337"/>
                </a:cubicBezTo>
                <a:lnTo>
                  <a:pt x="233363" y="38100"/>
                </a:lnTo>
                <a:cubicBezTo>
                  <a:pt x="228600" y="41275"/>
                  <a:pt x="224306" y="45300"/>
                  <a:pt x="219075" y="47625"/>
                </a:cubicBezTo>
                <a:cubicBezTo>
                  <a:pt x="209900" y="51703"/>
                  <a:pt x="190500" y="57150"/>
                  <a:pt x="190500" y="57150"/>
                </a:cubicBezTo>
                <a:cubicBezTo>
                  <a:pt x="182989" y="62783"/>
                  <a:pt x="148204" y="89421"/>
                  <a:pt x="142875" y="90487"/>
                </a:cubicBezTo>
                <a:lnTo>
                  <a:pt x="119063" y="95250"/>
                </a:lnTo>
                <a:cubicBezTo>
                  <a:pt x="85042" y="117931"/>
                  <a:pt x="101594" y="111524"/>
                  <a:pt x="71438" y="119062"/>
                </a:cubicBezTo>
                <a:cubicBezTo>
                  <a:pt x="68263" y="127000"/>
                  <a:pt x="65736" y="135228"/>
                  <a:pt x="61913" y="142875"/>
                </a:cubicBezTo>
                <a:cubicBezTo>
                  <a:pt x="55283" y="156135"/>
                  <a:pt x="48632" y="160918"/>
                  <a:pt x="38100" y="171450"/>
                </a:cubicBezTo>
                <a:cubicBezTo>
                  <a:pt x="23213" y="231004"/>
                  <a:pt x="42240" y="156961"/>
                  <a:pt x="28575" y="204787"/>
                </a:cubicBezTo>
                <a:cubicBezTo>
                  <a:pt x="26777" y="211081"/>
                  <a:pt x="25738" y="217581"/>
                  <a:pt x="23813" y="223837"/>
                </a:cubicBezTo>
                <a:cubicBezTo>
                  <a:pt x="19384" y="238232"/>
                  <a:pt x="13663" y="252219"/>
                  <a:pt x="9525" y="266700"/>
                </a:cubicBezTo>
                <a:lnTo>
                  <a:pt x="0" y="300037"/>
                </a:lnTo>
                <a:cubicBezTo>
                  <a:pt x="1588" y="339725"/>
                  <a:pt x="4763" y="379381"/>
                  <a:pt x="4763" y="419100"/>
                </a:cubicBezTo>
                <a:cubicBezTo>
                  <a:pt x="4763" y="424120"/>
                  <a:pt x="0" y="428367"/>
                  <a:pt x="0" y="433387"/>
                </a:cubicBezTo>
                <a:cubicBezTo>
                  <a:pt x="0" y="457104"/>
                  <a:pt x="4805" y="462045"/>
                  <a:pt x="14288" y="481012"/>
                </a:cubicBezTo>
                <a:cubicBezTo>
                  <a:pt x="12700" y="485775"/>
                  <a:pt x="8700" y="490348"/>
                  <a:pt x="9525" y="495300"/>
                </a:cubicBezTo>
                <a:cubicBezTo>
                  <a:pt x="10466" y="500946"/>
                  <a:pt x="15386" y="505190"/>
                  <a:pt x="19050" y="509587"/>
                </a:cubicBezTo>
                <a:cubicBezTo>
                  <a:pt x="26573" y="518614"/>
                  <a:pt x="36922" y="528049"/>
                  <a:pt x="47625" y="533400"/>
                </a:cubicBezTo>
                <a:cubicBezTo>
                  <a:pt x="52115" y="535645"/>
                  <a:pt x="57150" y="536575"/>
                  <a:pt x="61913" y="538162"/>
                </a:cubicBezTo>
                <a:cubicBezTo>
                  <a:pt x="92096" y="558285"/>
                  <a:pt x="57676" y="538306"/>
                  <a:pt x="109538" y="552450"/>
                </a:cubicBezTo>
                <a:cubicBezTo>
                  <a:pt x="116387" y="554318"/>
                  <a:pt x="121788" y="559935"/>
                  <a:pt x="128588" y="561975"/>
                </a:cubicBezTo>
                <a:cubicBezTo>
                  <a:pt x="137837" y="564750"/>
                  <a:pt x="147638" y="565150"/>
                  <a:pt x="157163" y="566737"/>
                </a:cubicBezTo>
                <a:cubicBezTo>
                  <a:pt x="161925" y="569912"/>
                  <a:pt x="167143" y="572493"/>
                  <a:pt x="171450" y="576262"/>
                </a:cubicBezTo>
                <a:cubicBezTo>
                  <a:pt x="179898" y="583654"/>
                  <a:pt x="184614" y="596525"/>
                  <a:pt x="195263" y="600075"/>
                </a:cubicBezTo>
                <a:cubicBezTo>
                  <a:pt x="201998" y="602320"/>
                  <a:pt x="207963" y="593725"/>
                  <a:pt x="214313" y="590550"/>
                </a:cubicBezTo>
                <a:cubicBezTo>
                  <a:pt x="231775" y="593725"/>
                  <a:pt x="249481" y="595770"/>
                  <a:pt x="266700" y="600075"/>
                </a:cubicBezTo>
                <a:cubicBezTo>
                  <a:pt x="323532" y="614283"/>
                  <a:pt x="264851" y="603146"/>
                  <a:pt x="304800" y="619125"/>
                </a:cubicBezTo>
                <a:cubicBezTo>
                  <a:pt x="315531" y="623417"/>
                  <a:pt x="326697" y="627016"/>
                  <a:pt x="338138" y="628650"/>
                </a:cubicBezTo>
                <a:cubicBezTo>
                  <a:pt x="371290" y="633386"/>
                  <a:pt x="404813" y="635000"/>
                  <a:pt x="438150" y="638175"/>
                </a:cubicBezTo>
                <a:cubicBezTo>
                  <a:pt x="488691" y="650809"/>
                  <a:pt x="416919" y="631404"/>
                  <a:pt x="485775" y="657225"/>
                </a:cubicBezTo>
                <a:cubicBezTo>
                  <a:pt x="501294" y="663044"/>
                  <a:pt x="517559" y="666638"/>
                  <a:pt x="533400" y="671512"/>
                </a:cubicBezTo>
                <a:cubicBezTo>
                  <a:pt x="538198" y="672988"/>
                  <a:pt x="542688" y="675820"/>
                  <a:pt x="547688" y="676275"/>
                </a:cubicBezTo>
                <a:cubicBezTo>
                  <a:pt x="577768" y="679010"/>
                  <a:pt x="608043" y="678959"/>
                  <a:pt x="638175" y="681037"/>
                </a:cubicBezTo>
                <a:cubicBezTo>
                  <a:pt x="678744" y="683835"/>
                  <a:pt x="711370" y="689453"/>
                  <a:pt x="752475" y="695325"/>
                </a:cubicBezTo>
                <a:cubicBezTo>
                  <a:pt x="760413" y="698500"/>
                  <a:pt x="767994" y="702777"/>
                  <a:pt x="776288" y="704850"/>
                </a:cubicBezTo>
                <a:cubicBezTo>
                  <a:pt x="787178" y="707572"/>
                  <a:pt x="798430" y="708793"/>
                  <a:pt x="809625" y="709612"/>
                </a:cubicBezTo>
                <a:cubicBezTo>
                  <a:pt x="863549" y="713558"/>
                  <a:pt x="917548" y="716470"/>
                  <a:pt x="971550" y="719137"/>
                </a:cubicBezTo>
                <a:lnTo>
                  <a:pt x="1195388" y="728662"/>
                </a:lnTo>
                <a:lnTo>
                  <a:pt x="1552575" y="714375"/>
                </a:lnTo>
                <a:cubicBezTo>
                  <a:pt x="1559112" y="714044"/>
                  <a:pt x="1565609" y="712190"/>
                  <a:pt x="1571625" y="709612"/>
                </a:cubicBezTo>
                <a:cubicBezTo>
                  <a:pt x="1587939" y="702620"/>
                  <a:pt x="1619250" y="685800"/>
                  <a:pt x="1619250" y="685800"/>
                </a:cubicBezTo>
                <a:cubicBezTo>
                  <a:pt x="1668117" y="695572"/>
                  <a:pt x="1623309" y="691219"/>
                  <a:pt x="1700213" y="666750"/>
                </a:cubicBezTo>
                <a:cubicBezTo>
                  <a:pt x="1723573" y="659317"/>
                  <a:pt x="1760879" y="655595"/>
                  <a:pt x="1785938" y="652462"/>
                </a:cubicBezTo>
                <a:lnTo>
                  <a:pt x="1814513" y="642937"/>
                </a:lnTo>
                <a:cubicBezTo>
                  <a:pt x="1824038" y="639762"/>
                  <a:pt x="1833184" y="635062"/>
                  <a:pt x="1843088" y="633412"/>
                </a:cubicBezTo>
                <a:cubicBezTo>
                  <a:pt x="1878119" y="627574"/>
                  <a:pt x="1862295" y="630992"/>
                  <a:pt x="1890713" y="623887"/>
                </a:cubicBezTo>
                <a:cubicBezTo>
                  <a:pt x="1938652" y="595124"/>
                  <a:pt x="1889607" y="620594"/>
                  <a:pt x="1971675" y="600075"/>
                </a:cubicBezTo>
                <a:cubicBezTo>
                  <a:pt x="2031228" y="585185"/>
                  <a:pt x="1957186" y="604215"/>
                  <a:pt x="2005013" y="590550"/>
                </a:cubicBezTo>
                <a:cubicBezTo>
                  <a:pt x="2011307" y="588752"/>
                  <a:pt x="2017524" y="586078"/>
                  <a:pt x="2024063" y="585787"/>
                </a:cubicBezTo>
                <a:cubicBezTo>
                  <a:pt x="2089105" y="582896"/>
                  <a:pt x="2154238" y="582612"/>
                  <a:pt x="2219325" y="581025"/>
                </a:cubicBezTo>
                <a:cubicBezTo>
                  <a:pt x="2253189" y="572558"/>
                  <a:pt x="2263054" y="569334"/>
                  <a:pt x="2309813" y="566737"/>
                </a:cubicBezTo>
                <a:cubicBezTo>
                  <a:pt x="2314825" y="566459"/>
                  <a:pt x="2319338" y="569912"/>
                  <a:pt x="2324100" y="571500"/>
                </a:cubicBezTo>
                <a:cubicBezTo>
                  <a:pt x="2328863" y="566737"/>
                  <a:pt x="2332171" y="559803"/>
                  <a:pt x="2338388" y="557212"/>
                </a:cubicBezTo>
                <a:cubicBezTo>
                  <a:pt x="2351898" y="551583"/>
                  <a:pt x="2366989" y="550978"/>
                  <a:pt x="2381250" y="547687"/>
                </a:cubicBezTo>
                <a:cubicBezTo>
                  <a:pt x="2387628" y="546215"/>
                  <a:pt x="2393950" y="544512"/>
                  <a:pt x="2400300" y="542925"/>
                </a:cubicBezTo>
                <a:cubicBezTo>
                  <a:pt x="2422748" y="509252"/>
                  <a:pt x="2393431" y="549794"/>
                  <a:pt x="2428875" y="514350"/>
                </a:cubicBezTo>
                <a:cubicBezTo>
                  <a:pt x="2432922" y="510303"/>
                  <a:pt x="2434353" y="504109"/>
                  <a:pt x="2438400" y="500062"/>
                </a:cubicBezTo>
                <a:cubicBezTo>
                  <a:pt x="2445588" y="492874"/>
                  <a:pt x="2454275" y="487362"/>
                  <a:pt x="2462213" y="481012"/>
                </a:cubicBezTo>
                <a:cubicBezTo>
                  <a:pt x="2466975" y="473075"/>
                  <a:pt x="2472360" y="465479"/>
                  <a:pt x="2476500" y="457200"/>
                </a:cubicBezTo>
                <a:cubicBezTo>
                  <a:pt x="2492592" y="425017"/>
                  <a:pt x="2473897" y="369250"/>
                  <a:pt x="2471738" y="347662"/>
                </a:cubicBezTo>
                <a:cubicBezTo>
                  <a:pt x="2474913" y="341312"/>
                  <a:pt x="2481263" y="335712"/>
                  <a:pt x="2481263" y="328612"/>
                </a:cubicBezTo>
                <a:cubicBezTo>
                  <a:pt x="2481263" y="321512"/>
                  <a:pt x="2475501" y="315582"/>
                  <a:pt x="2471738" y="309562"/>
                </a:cubicBezTo>
                <a:cubicBezTo>
                  <a:pt x="2461556" y="293271"/>
                  <a:pt x="2456150" y="289212"/>
                  <a:pt x="2443163" y="276225"/>
                </a:cubicBezTo>
                <a:cubicBezTo>
                  <a:pt x="2428736" y="218518"/>
                  <a:pt x="2444576" y="254108"/>
                  <a:pt x="2419350" y="223837"/>
                </a:cubicBezTo>
                <a:cubicBezTo>
                  <a:pt x="2415686" y="219440"/>
                  <a:pt x="2414587" y="212725"/>
                  <a:pt x="2409825" y="209550"/>
                </a:cubicBezTo>
                <a:cubicBezTo>
                  <a:pt x="2404379" y="205919"/>
                  <a:pt x="2397125" y="206375"/>
                  <a:pt x="2390775" y="204787"/>
                </a:cubicBezTo>
                <a:cubicBezTo>
                  <a:pt x="2382838" y="198437"/>
                  <a:pt x="2374151" y="192925"/>
                  <a:pt x="2366963" y="185737"/>
                </a:cubicBezTo>
                <a:cubicBezTo>
                  <a:pt x="2361350" y="180124"/>
                  <a:pt x="2359531" y="170686"/>
                  <a:pt x="2352675" y="166687"/>
                </a:cubicBezTo>
                <a:cubicBezTo>
                  <a:pt x="2339666" y="159099"/>
                  <a:pt x="2323523" y="158632"/>
                  <a:pt x="2309813" y="152400"/>
                </a:cubicBezTo>
                <a:cubicBezTo>
                  <a:pt x="2207890" y="106072"/>
                  <a:pt x="2289976" y="126075"/>
                  <a:pt x="2190750" y="109537"/>
                </a:cubicBezTo>
                <a:cubicBezTo>
                  <a:pt x="2138954" y="78460"/>
                  <a:pt x="2198365" y="109917"/>
                  <a:pt x="2133600" y="90487"/>
                </a:cubicBezTo>
                <a:cubicBezTo>
                  <a:pt x="2128118" y="88842"/>
                  <a:pt x="2124543" y="83287"/>
                  <a:pt x="2119313" y="80962"/>
                </a:cubicBezTo>
                <a:cubicBezTo>
                  <a:pt x="2110138" y="76884"/>
                  <a:pt x="2100060" y="75166"/>
                  <a:pt x="2090738" y="71437"/>
                </a:cubicBezTo>
                <a:cubicBezTo>
                  <a:pt x="2084146" y="68800"/>
                  <a:pt x="2078650" y="63304"/>
                  <a:pt x="2071688" y="61912"/>
                </a:cubicBezTo>
                <a:cubicBezTo>
                  <a:pt x="2054494" y="58473"/>
                  <a:pt x="2036763" y="58737"/>
                  <a:pt x="2019300" y="57150"/>
                </a:cubicBezTo>
                <a:lnTo>
                  <a:pt x="1971675" y="47625"/>
                </a:lnTo>
                <a:cubicBezTo>
                  <a:pt x="1950979" y="43126"/>
                  <a:pt x="1930601" y="37126"/>
                  <a:pt x="1909763" y="33337"/>
                </a:cubicBezTo>
                <a:cubicBezTo>
                  <a:pt x="1895619" y="30765"/>
                  <a:pt x="1881131" y="30608"/>
                  <a:pt x="1866900" y="28575"/>
                </a:cubicBezTo>
                <a:cubicBezTo>
                  <a:pt x="1847781" y="25844"/>
                  <a:pt x="1828769" y="22406"/>
                  <a:pt x="1809750" y="19050"/>
                </a:cubicBezTo>
                <a:cubicBezTo>
                  <a:pt x="1801779" y="17643"/>
                  <a:pt x="1793992" y="15092"/>
                  <a:pt x="1785938" y="14287"/>
                </a:cubicBezTo>
                <a:cubicBezTo>
                  <a:pt x="1762191" y="11912"/>
                  <a:pt x="1738326" y="10900"/>
                  <a:pt x="1714500" y="9525"/>
                </a:cubicBezTo>
                <a:lnTo>
                  <a:pt x="1538288" y="0"/>
                </a:lnTo>
                <a:lnTo>
                  <a:pt x="742950" y="4762"/>
                </a:lnTo>
                <a:cubicBezTo>
                  <a:pt x="737930" y="4821"/>
                  <a:pt x="733682" y="9406"/>
                  <a:pt x="728663" y="9525"/>
                </a:cubicBezTo>
                <a:cubicBezTo>
                  <a:pt x="600102" y="12586"/>
                  <a:pt x="471488" y="12700"/>
                  <a:pt x="342900" y="14287"/>
                </a:cubicBezTo>
                <a:lnTo>
                  <a:pt x="271463" y="28575"/>
                </a:lnTo>
                <a:cubicBezTo>
                  <a:pt x="265058" y="29923"/>
                  <a:pt x="258893" y="32411"/>
                  <a:pt x="252413" y="33337"/>
                </a:cubicBezTo>
                <a:cubicBezTo>
                  <a:pt x="236619" y="35593"/>
                  <a:pt x="220602" y="35991"/>
                  <a:pt x="204788" y="38100"/>
                </a:cubicBezTo>
                <a:cubicBezTo>
                  <a:pt x="185012" y="40737"/>
                  <a:pt x="166814" y="46908"/>
                  <a:pt x="147638" y="52387"/>
                </a:cubicBezTo>
                <a:cubicBezTo>
                  <a:pt x="139700" y="49212"/>
                  <a:pt x="132322" y="43806"/>
                  <a:pt x="123825" y="42862"/>
                </a:cubicBezTo>
                <a:cubicBezTo>
                  <a:pt x="117320" y="42139"/>
                  <a:pt x="111069" y="45827"/>
                  <a:pt x="104775" y="47625"/>
                </a:cubicBezTo>
                <a:cubicBezTo>
                  <a:pt x="86351" y="52889"/>
                  <a:pt x="96340" y="52387"/>
                  <a:pt x="85725" y="52387"/>
                </a:cubicBezTo>
              </a:path>
            </a:pathLst>
          </a:cu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4724400" y="1600200"/>
            <a:ext cx="3048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029200" y="914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  And this is where the magic happens……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 animBg="1"/>
      <p:bldP spid="9" grpId="1" animBg="1"/>
      <p:bldP spid="14" grpId="0" build="allAtOnce"/>
      <p:bldP spid="20" grpId="0"/>
      <p:bldP spid="20" grpId="1"/>
      <p:bldP spid="21" grpId="0" animBg="1"/>
      <p:bldP spid="21" grpId="1" animBg="1"/>
      <p:bldP spid="27" grpId="0" build="allAtOnce"/>
      <p:bldP spid="31" grpId="0" animBg="1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 l="57458" t="24562" r="11932" b="20000"/>
          <a:stretch>
            <a:fillRect/>
          </a:stretch>
        </p:blipFill>
        <p:spPr bwMode="auto">
          <a:xfrm>
            <a:off x="762000" y="1752600"/>
            <a:ext cx="7467599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16200000" flipH="1">
            <a:off x="1295400" y="1600200"/>
            <a:ext cx="9906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5800" y="7620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Type whatever you want to search for in this box.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4572000" y="2971800"/>
            <a:ext cx="381000" cy="16002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62600" y="3276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 you type, you will receive suggested search terms</a:t>
            </a:r>
          </a:p>
        </p:txBody>
      </p:sp>
      <p:cxnSp>
        <p:nvCxnSpPr>
          <p:cNvPr id="12" name="Elbow Connector 11"/>
          <p:cNvCxnSpPr/>
          <p:nvPr/>
        </p:nvCxnSpPr>
        <p:spPr>
          <a:xfrm rot="16200000" flipV="1">
            <a:off x="5105400" y="4953000"/>
            <a:ext cx="495300" cy="3429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29200" y="52578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Click here to manage your search history </a:t>
            </a:r>
            <a:endParaRPr lang="en-US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 l="56338" t="21284" r="9922" b="16881"/>
          <a:stretch>
            <a:fillRect/>
          </a:stretch>
        </p:blipFill>
        <p:spPr bwMode="auto">
          <a:xfrm>
            <a:off x="1143000" y="685800"/>
            <a:ext cx="7010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7086600" y="4953000"/>
            <a:ext cx="533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6200000">
            <a:off x="5105400" y="4419600"/>
            <a:ext cx="1828800" cy="1828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181600" y="4876800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these buttons to go from this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62200" y="2362200"/>
            <a:ext cx="251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To this . . . . . </a:t>
            </a:r>
            <a:endParaRPr lang="en-US" sz="3200" dirty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54273" t="12639" r="7971" b="16794"/>
          <a:stretch>
            <a:fillRect/>
          </a:stretch>
        </p:blipFill>
        <p:spPr bwMode="auto">
          <a:xfrm>
            <a:off x="914400" y="990600"/>
            <a:ext cx="8001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019800" y="4191000"/>
            <a:ext cx="2057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Move your cursor over this button to identify the background image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543800" y="5105400"/>
            <a:ext cx="609600" cy="3048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/>
          <p:nvPr/>
        </p:nvPicPr>
        <p:blipFill>
          <a:blip r:embed="rId4" cstate="print"/>
          <a:srcRect l="73406" t="67018" r="11568" b="25563"/>
          <a:stretch>
            <a:fillRect/>
          </a:stretch>
        </p:blipFill>
        <p:spPr bwMode="auto">
          <a:xfrm>
            <a:off x="228600" y="5638800"/>
            <a:ext cx="546832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5943600" y="37338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Click this button to launch a search related to the background image</a:t>
            </a:r>
            <a:endParaRPr lang="en-US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7" grpId="1"/>
      <p:bldP spid="7" grpId="2"/>
      <p:bldP spid="8" grpId="0"/>
      <p:bldP spid="8" grpId="1"/>
      <p:bldP spid="12" grpId="0"/>
      <p:bldP spid="12" grpId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46457" b="2807"/>
          <a:stretch>
            <a:fillRect/>
          </a:stretch>
        </p:blipFill>
        <p:spPr bwMode="auto">
          <a:xfrm>
            <a:off x="533400" y="1066800"/>
            <a:ext cx="8153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ight Brace 2"/>
          <p:cNvSpPr/>
          <p:nvPr/>
        </p:nvSpPr>
        <p:spPr>
          <a:xfrm>
            <a:off x="4724400" y="2209800"/>
            <a:ext cx="1066800" cy="4038600"/>
          </a:xfrm>
          <a:prstGeom prst="righ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19800" y="40386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Search Results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409326" y="1906845"/>
            <a:ext cx="1371974" cy="307718"/>
          </a:xfrm>
          <a:custGeom>
            <a:avLst/>
            <a:gdLst>
              <a:gd name="connsiteX0" fmla="*/ 295649 w 1371974"/>
              <a:gd name="connsiteY0" fmla="*/ 21968 h 307718"/>
              <a:gd name="connsiteX1" fmla="*/ 200399 w 1371974"/>
              <a:gd name="connsiteY1" fmla="*/ 21968 h 307718"/>
              <a:gd name="connsiteX2" fmla="*/ 133724 w 1371974"/>
              <a:gd name="connsiteY2" fmla="*/ 17205 h 307718"/>
              <a:gd name="connsiteX3" fmla="*/ 114674 w 1371974"/>
              <a:gd name="connsiteY3" fmla="*/ 26730 h 307718"/>
              <a:gd name="connsiteX4" fmla="*/ 100387 w 1371974"/>
              <a:gd name="connsiteY4" fmla="*/ 36255 h 307718"/>
              <a:gd name="connsiteX5" fmla="*/ 47999 w 1371974"/>
              <a:gd name="connsiteY5" fmla="*/ 55305 h 307718"/>
              <a:gd name="connsiteX6" fmla="*/ 33712 w 1371974"/>
              <a:gd name="connsiteY6" fmla="*/ 74355 h 307718"/>
              <a:gd name="connsiteX7" fmla="*/ 24187 w 1371974"/>
              <a:gd name="connsiteY7" fmla="*/ 88643 h 307718"/>
              <a:gd name="connsiteX8" fmla="*/ 9899 w 1371974"/>
              <a:gd name="connsiteY8" fmla="*/ 102930 h 307718"/>
              <a:gd name="connsiteX9" fmla="*/ 9899 w 1371974"/>
              <a:gd name="connsiteY9" fmla="*/ 169605 h 307718"/>
              <a:gd name="connsiteX10" fmla="*/ 14662 w 1371974"/>
              <a:gd name="connsiteY10" fmla="*/ 193418 h 307718"/>
              <a:gd name="connsiteX11" fmla="*/ 24187 w 1371974"/>
              <a:gd name="connsiteY11" fmla="*/ 207705 h 307718"/>
              <a:gd name="connsiteX12" fmla="*/ 52762 w 1371974"/>
              <a:gd name="connsiteY12" fmla="*/ 231518 h 307718"/>
              <a:gd name="connsiteX13" fmla="*/ 71812 w 1371974"/>
              <a:gd name="connsiteY13" fmla="*/ 236280 h 307718"/>
              <a:gd name="connsiteX14" fmla="*/ 114674 w 1371974"/>
              <a:gd name="connsiteY14" fmla="*/ 245805 h 307718"/>
              <a:gd name="connsiteX15" fmla="*/ 128962 w 1371974"/>
              <a:gd name="connsiteY15" fmla="*/ 255330 h 307718"/>
              <a:gd name="connsiteX16" fmla="*/ 219449 w 1371974"/>
              <a:gd name="connsiteY16" fmla="*/ 269618 h 307718"/>
              <a:gd name="connsiteX17" fmla="*/ 276599 w 1371974"/>
              <a:gd name="connsiteY17" fmla="*/ 279143 h 307718"/>
              <a:gd name="connsiteX18" fmla="*/ 362324 w 1371974"/>
              <a:gd name="connsiteY18" fmla="*/ 288668 h 307718"/>
              <a:gd name="connsiteX19" fmla="*/ 638549 w 1371974"/>
              <a:gd name="connsiteY19" fmla="*/ 279143 h 307718"/>
              <a:gd name="connsiteX20" fmla="*/ 705224 w 1371974"/>
              <a:gd name="connsiteY20" fmla="*/ 283905 h 307718"/>
              <a:gd name="connsiteX21" fmla="*/ 1010024 w 1371974"/>
              <a:gd name="connsiteY21" fmla="*/ 293430 h 307718"/>
              <a:gd name="connsiteX22" fmla="*/ 1095749 w 1371974"/>
              <a:gd name="connsiteY22" fmla="*/ 307718 h 307718"/>
              <a:gd name="connsiteX23" fmla="*/ 1162424 w 1371974"/>
              <a:gd name="connsiteY23" fmla="*/ 302955 h 307718"/>
              <a:gd name="connsiteX24" fmla="*/ 1190999 w 1371974"/>
              <a:gd name="connsiteY24" fmla="*/ 293430 h 307718"/>
              <a:gd name="connsiteX25" fmla="*/ 1205287 w 1371974"/>
              <a:gd name="connsiteY25" fmla="*/ 288668 h 307718"/>
              <a:gd name="connsiteX26" fmla="*/ 1271962 w 1371974"/>
              <a:gd name="connsiteY26" fmla="*/ 260093 h 307718"/>
              <a:gd name="connsiteX27" fmla="*/ 1305299 w 1371974"/>
              <a:gd name="connsiteY27" fmla="*/ 236280 h 307718"/>
              <a:gd name="connsiteX28" fmla="*/ 1319587 w 1371974"/>
              <a:gd name="connsiteY28" fmla="*/ 231518 h 307718"/>
              <a:gd name="connsiteX29" fmla="*/ 1338637 w 1371974"/>
              <a:gd name="connsiteY29" fmla="*/ 212468 h 307718"/>
              <a:gd name="connsiteX30" fmla="*/ 1367212 w 1371974"/>
              <a:gd name="connsiteY30" fmla="*/ 164843 h 307718"/>
              <a:gd name="connsiteX31" fmla="*/ 1371974 w 1371974"/>
              <a:gd name="connsiteY31" fmla="*/ 150555 h 307718"/>
              <a:gd name="connsiteX32" fmla="*/ 1367212 w 1371974"/>
              <a:gd name="connsiteY32" fmla="*/ 69593 h 307718"/>
              <a:gd name="connsiteX33" fmla="*/ 1362449 w 1371974"/>
              <a:gd name="connsiteY33" fmla="*/ 55305 h 307718"/>
              <a:gd name="connsiteX34" fmla="*/ 1310062 w 1371974"/>
              <a:gd name="connsiteY34" fmla="*/ 41018 h 307718"/>
              <a:gd name="connsiteX35" fmla="*/ 1219574 w 1371974"/>
              <a:gd name="connsiteY35" fmla="*/ 26730 h 307718"/>
              <a:gd name="connsiteX36" fmla="*/ 1181474 w 1371974"/>
              <a:gd name="connsiteY36" fmla="*/ 21968 h 307718"/>
              <a:gd name="connsiteX37" fmla="*/ 1067174 w 1371974"/>
              <a:gd name="connsiteY37" fmla="*/ 17205 h 307718"/>
              <a:gd name="connsiteX38" fmla="*/ 886199 w 1371974"/>
              <a:gd name="connsiteY38" fmla="*/ 26730 h 307718"/>
              <a:gd name="connsiteX39" fmla="*/ 867149 w 1371974"/>
              <a:gd name="connsiteY39" fmla="*/ 17205 h 307718"/>
              <a:gd name="connsiteX40" fmla="*/ 748087 w 1371974"/>
              <a:gd name="connsiteY40" fmla="*/ 21968 h 307718"/>
              <a:gd name="connsiteX41" fmla="*/ 724274 w 1371974"/>
              <a:gd name="connsiteY41" fmla="*/ 26730 h 307718"/>
              <a:gd name="connsiteX42" fmla="*/ 686174 w 1371974"/>
              <a:gd name="connsiteY42" fmla="*/ 17205 h 307718"/>
              <a:gd name="connsiteX43" fmla="*/ 619499 w 1371974"/>
              <a:gd name="connsiteY43" fmla="*/ 21968 h 307718"/>
              <a:gd name="connsiteX44" fmla="*/ 605212 w 1371974"/>
              <a:gd name="connsiteY44" fmla="*/ 17205 h 307718"/>
              <a:gd name="connsiteX45" fmla="*/ 386137 w 1371974"/>
              <a:gd name="connsiteY45" fmla="*/ 7680 h 307718"/>
              <a:gd name="connsiteX46" fmla="*/ 343274 w 1371974"/>
              <a:gd name="connsiteY46" fmla="*/ 17205 h 307718"/>
              <a:gd name="connsiteX47" fmla="*/ 338512 w 1371974"/>
              <a:gd name="connsiteY47" fmla="*/ 2918 h 307718"/>
              <a:gd name="connsiteX48" fmla="*/ 286124 w 1371974"/>
              <a:gd name="connsiteY48" fmla="*/ 7680 h 307718"/>
              <a:gd name="connsiteX49" fmla="*/ 271837 w 1371974"/>
              <a:gd name="connsiteY49" fmla="*/ 2918 h 307718"/>
              <a:gd name="connsiteX50" fmla="*/ 295649 w 1371974"/>
              <a:gd name="connsiteY50" fmla="*/ 21968 h 30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371974" h="307718">
                <a:moveTo>
                  <a:pt x="295649" y="21968"/>
                </a:moveTo>
                <a:cubicBezTo>
                  <a:pt x="283743" y="25143"/>
                  <a:pt x="297952" y="18717"/>
                  <a:pt x="200399" y="21968"/>
                </a:cubicBezTo>
                <a:cubicBezTo>
                  <a:pt x="178130" y="22710"/>
                  <a:pt x="155949" y="18793"/>
                  <a:pt x="133724" y="17205"/>
                </a:cubicBezTo>
                <a:cubicBezTo>
                  <a:pt x="127374" y="20380"/>
                  <a:pt x="120838" y="23208"/>
                  <a:pt x="114674" y="26730"/>
                </a:cubicBezTo>
                <a:cubicBezTo>
                  <a:pt x="109704" y="29570"/>
                  <a:pt x="105701" y="34129"/>
                  <a:pt x="100387" y="36255"/>
                </a:cubicBezTo>
                <a:cubicBezTo>
                  <a:pt x="14319" y="70682"/>
                  <a:pt x="105584" y="26512"/>
                  <a:pt x="47999" y="55305"/>
                </a:cubicBezTo>
                <a:cubicBezTo>
                  <a:pt x="43237" y="61655"/>
                  <a:pt x="38325" y="67896"/>
                  <a:pt x="33712" y="74355"/>
                </a:cubicBezTo>
                <a:cubicBezTo>
                  <a:pt x="30385" y="79013"/>
                  <a:pt x="27851" y="84246"/>
                  <a:pt x="24187" y="88643"/>
                </a:cubicBezTo>
                <a:cubicBezTo>
                  <a:pt x="19875" y="93817"/>
                  <a:pt x="14662" y="98168"/>
                  <a:pt x="9899" y="102930"/>
                </a:cubicBezTo>
                <a:cubicBezTo>
                  <a:pt x="0" y="132630"/>
                  <a:pt x="3259" y="116488"/>
                  <a:pt x="9899" y="169605"/>
                </a:cubicBezTo>
                <a:cubicBezTo>
                  <a:pt x="10903" y="177637"/>
                  <a:pt x="11820" y="185839"/>
                  <a:pt x="14662" y="193418"/>
                </a:cubicBezTo>
                <a:cubicBezTo>
                  <a:pt x="16672" y="198777"/>
                  <a:pt x="20523" y="203308"/>
                  <a:pt x="24187" y="207705"/>
                </a:cubicBezTo>
                <a:cubicBezTo>
                  <a:pt x="30546" y="215336"/>
                  <a:pt x="43048" y="227355"/>
                  <a:pt x="52762" y="231518"/>
                </a:cubicBezTo>
                <a:cubicBezTo>
                  <a:pt x="58778" y="234096"/>
                  <a:pt x="65518" y="234482"/>
                  <a:pt x="71812" y="236280"/>
                </a:cubicBezTo>
                <a:cubicBezTo>
                  <a:pt x="104645" y="245661"/>
                  <a:pt x="63093" y="237209"/>
                  <a:pt x="114674" y="245805"/>
                </a:cubicBezTo>
                <a:cubicBezTo>
                  <a:pt x="119437" y="248980"/>
                  <a:pt x="123731" y="253005"/>
                  <a:pt x="128962" y="255330"/>
                </a:cubicBezTo>
                <a:cubicBezTo>
                  <a:pt x="163958" y="270884"/>
                  <a:pt x="174769" y="265150"/>
                  <a:pt x="219449" y="269618"/>
                </a:cubicBezTo>
                <a:cubicBezTo>
                  <a:pt x="312988" y="278972"/>
                  <a:pt x="204148" y="269692"/>
                  <a:pt x="276599" y="279143"/>
                </a:cubicBezTo>
                <a:cubicBezTo>
                  <a:pt x="305108" y="282862"/>
                  <a:pt x="333749" y="285493"/>
                  <a:pt x="362324" y="288668"/>
                </a:cubicBezTo>
                <a:cubicBezTo>
                  <a:pt x="454399" y="285493"/>
                  <a:pt x="546653" y="272580"/>
                  <a:pt x="638549" y="279143"/>
                </a:cubicBezTo>
                <a:cubicBezTo>
                  <a:pt x="660774" y="280730"/>
                  <a:pt x="682972" y="282764"/>
                  <a:pt x="705224" y="283905"/>
                </a:cubicBezTo>
                <a:cubicBezTo>
                  <a:pt x="806591" y="289103"/>
                  <a:pt x="908665" y="290831"/>
                  <a:pt x="1010024" y="293430"/>
                </a:cubicBezTo>
                <a:cubicBezTo>
                  <a:pt x="1010203" y="293463"/>
                  <a:pt x="1084845" y="307718"/>
                  <a:pt x="1095749" y="307718"/>
                </a:cubicBezTo>
                <a:cubicBezTo>
                  <a:pt x="1118031" y="307718"/>
                  <a:pt x="1140199" y="304543"/>
                  <a:pt x="1162424" y="302955"/>
                </a:cubicBezTo>
                <a:lnTo>
                  <a:pt x="1190999" y="293430"/>
                </a:lnTo>
                <a:cubicBezTo>
                  <a:pt x="1195762" y="291843"/>
                  <a:pt x="1200417" y="289886"/>
                  <a:pt x="1205287" y="288668"/>
                </a:cubicBezTo>
                <a:cubicBezTo>
                  <a:pt x="1231693" y="282066"/>
                  <a:pt x="1245226" y="280146"/>
                  <a:pt x="1271962" y="260093"/>
                </a:cubicBezTo>
                <a:cubicBezTo>
                  <a:pt x="1276275" y="256858"/>
                  <a:pt x="1298336" y="239761"/>
                  <a:pt x="1305299" y="236280"/>
                </a:cubicBezTo>
                <a:cubicBezTo>
                  <a:pt x="1309789" y="234035"/>
                  <a:pt x="1314824" y="233105"/>
                  <a:pt x="1319587" y="231518"/>
                </a:cubicBezTo>
                <a:cubicBezTo>
                  <a:pt x="1325937" y="225168"/>
                  <a:pt x="1333027" y="219480"/>
                  <a:pt x="1338637" y="212468"/>
                </a:cubicBezTo>
                <a:cubicBezTo>
                  <a:pt x="1349053" y="199448"/>
                  <a:pt x="1360364" y="180822"/>
                  <a:pt x="1367212" y="164843"/>
                </a:cubicBezTo>
                <a:cubicBezTo>
                  <a:pt x="1369189" y="160229"/>
                  <a:pt x="1370387" y="155318"/>
                  <a:pt x="1371974" y="150555"/>
                </a:cubicBezTo>
                <a:cubicBezTo>
                  <a:pt x="1370387" y="123568"/>
                  <a:pt x="1369902" y="96493"/>
                  <a:pt x="1367212" y="69593"/>
                </a:cubicBezTo>
                <a:cubicBezTo>
                  <a:pt x="1366712" y="64598"/>
                  <a:pt x="1366534" y="58223"/>
                  <a:pt x="1362449" y="55305"/>
                </a:cubicBezTo>
                <a:cubicBezTo>
                  <a:pt x="1354176" y="49395"/>
                  <a:pt x="1321161" y="42770"/>
                  <a:pt x="1310062" y="41018"/>
                </a:cubicBezTo>
                <a:cubicBezTo>
                  <a:pt x="1208721" y="25017"/>
                  <a:pt x="1275012" y="37818"/>
                  <a:pt x="1219574" y="26730"/>
                </a:cubicBezTo>
                <a:cubicBezTo>
                  <a:pt x="1185827" y="37981"/>
                  <a:pt x="1229277" y="26913"/>
                  <a:pt x="1181474" y="21968"/>
                </a:cubicBezTo>
                <a:cubicBezTo>
                  <a:pt x="1143543" y="18044"/>
                  <a:pt x="1105274" y="18793"/>
                  <a:pt x="1067174" y="17205"/>
                </a:cubicBezTo>
                <a:cubicBezTo>
                  <a:pt x="1002610" y="23662"/>
                  <a:pt x="959331" y="29016"/>
                  <a:pt x="886199" y="26730"/>
                </a:cubicBezTo>
                <a:cubicBezTo>
                  <a:pt x="879103" y="26508"/>
                  <a:pt x="873499" y="20380"/>
                  <a:pt x="867149" y="17205"/>
                </a:cubicBezTo>
                <a:cubicBezTo>
                  <a:pt x="827462" y="18793"/>
                  <a:pt x="787718" y="19326"/>
                  <a:pt x="748087" y="21968"/>
                </a:cubicBezTo>
                <a:cubicBezTo>
                  <a:pt x="740010" y="22506"/>
                  <a:pt x="732345" y="27351"/>
                  <a:pt x="724274" y="26730"/>
                </a:cubicBezTo>
                <a:cubicBezTo>
                  <a:pt x="711222" y="25726"/>
                  <a:pt x="686174" y="17205"/>
                  <a:pt x="686174" y="17205"/>
                </a:cubicBezTo>
                <a:cubicBezTo>
                  <a:pt x="663949" y="18793"/>
                  <a:pt x="641781" y="21968"/>
                  <a:pt x="619499" y="21968"/>
                </a:cubicBezTo>
                <a:cubicBezTo>
                  <a:pt x="614479" y="21968"/>
                  <a:pt x="610223" y="17512"/>
                  <a:pt x="605212" y="17205"/>
                </a:cubicBezTo>
                <a:cubicBezTo>
                  <a:pt x="532255" y="12738"/>
                  <a:pt x="459162" y="10855"/>
                  <a:pt x="386137" y="7680"/>
                </a:cubicBezTo>
                <a:cubicBezTo>
                  <a:pt x="371849" y="10855"/>
                  <a:pt x="357838" y="18661"/>
                  <a:pt x="343274" y="17205"/>
                </a:cubicBezTo>
                <a:cubicBezTo>
                  <a:pt x="338279" y="16706"/>
                  <a:pt x="343464" y="3743"/>
                  <a:pt x="338512" y="2918"/>
                </a:cubicBezTo>
                <a:cubicBezTo>
                  <a:pt x="321216" y="35"/>
                  <a:pt x="303587" y="6093"/>
                  <a:pt x="286124" y="7680"/>
                </a:cubicBezTo>
                <a:cubicBezTo>
                  <a:pt x="281362" y="6093"/>
                  <a:pt x="275922" y="0"/>
                  <a:pt x="271837" y="2918"/>
                </a:cubicBezTo>
                <a:cubicBezTo>
                  <a:pt x="242240" y="24060"/>
                  <a:pt x="307555" y="18793"/>
                  <a:pt x="295649" y="21968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52273" y="2652713"/>
            <a:ext cx="939581" cy="747712"/>
          </a:xfrm>
          <a:custGeom>
            <a:avLst/>
            <a:gdLst>
              <a:gd name="connsiteX0" fmla="*/ 347815 w 939581"/>
              <a:gd name="connsiteY0" fmla="*/ 9525 h 747712"/>
              <a:gd name="connsiteX1" fmla="*/ 271615 w 939581"/>
              <a:gd name="connsiteY1" fmla="*/ 9525 h 747712"/>
              <a:gd name="connsiteX2" fmla="*/ 166840 w 939581"/>
              <a:gd name="connsiteY2" fmla="*/ 14287 h 747712"/>
              <a:gd name="connsiteX3" fmla="*/ 152552 w 939581"/>
              <a:gd name="connsiteY3" fmla="*/ 19050 h 747712"/>
              <a:gd name="connsiteX4" fmla="*/ 133502 w 939581"/>
              <a:gd name="connsiteY4" fmla="*/ 38100 h 747712"/>
              <a:gd name="connsiteX5" fmla="*/ 109690 w 939581"/>
              <a:gd name="connsiteY5" fmla="*/ 42862 h 747712"/>
              <a:gd name="connsiteX6" fmla="*/ 81115 w 939581"/>
              <a:gd name="connsiteY6" fmla="*/ 90487 h 747712"/>
              <a:gd name="connsiteX7" fmla="*/ 71590 w 939581"/>
              <a:gd name="connsiteY7" fmla="*/ 109537 h 747712"/>
              <a:gd name="connsiteX8" fmla="*/ 66827 w 939581"/>
              <a:gd name="connsiteY8" fmla="*/ 128587 h 747712"/>
              <a:gd name="connsiteX9" fmla="*/ 52540 w 939581"/>
              <a:gd name="connsiteY9" fmla="*/ 138112 h 747712"/>
              <a:gd name="connsiteX10" fmla="*/ 43015 w 939581"/>
              <a:gd name="connsiteY10" fmla="*/ 161925 h 747712"/>
              <a:gd name="connsiteX11" fmla="*/ 19202 w 939581"/>
              <a:gd name="connsiteY11" fmla="*/ 209550 h 747712"/>
              <a:gd name="connsiteX12" fmla="*/ 14440 w 939581"/>
              <a:gd name="connsiteY12" fmla="*/ 247650 h 747712"/>
              <a:gd name="connsiteX13" fmla="*/ 4915 w 939581"/>
              <a:gd name="connsiteY13" fmla="*/ 261937 h 747712"/>
              <a:gd name="connsiteX14" fmla="*/ 9677 w 939581"/>
              <a:gd name="connsiteY14" fmla="*/ 314325 h 747712"/>
              <a:gd name="connsiteX15" fmla="*/ 152 w 939581"/>
              <a:gd name="connsiteY15" fmla="*/ 457200 h 747712"/>
              <a:gd name="connsiteX16" fmla="*/ 4915 w 939581"/>
              <a:gd name="connsiteY16" fmla="*/ 471487 h 747712"/>
              <a:gd name="connsiteX17" fmla="*/ 9677 w 939581"/>
              <a:gd name="connsiteY17" fmla="*/ 509587 h 747712"/>
              <a:gd name="connsiteX18" fmla="*/ 28727 w 939581"/>
              <a:gd name="connsiteY18" fmla="*/ 538162 h 747712"/>
              <a:gd name="connsiteX19" fmla="*/ 33490 w 939581"/>
              <a:gd name="connsiteY19" fmla="*/ 552450 h 747712"/>
              <a:gd name="connsiteX20" fmla="*/ 52540 w 939581"/>
              <a:gd name="connsiteY20" fmla="*/ 561975 h 747712"/>
              <a:gd name="connsiteX21" fmla="*/ 81115 w 939581"/>
              <a:gd name="connsiteY21" fmla="*/ 590550 h 747712"/>
              <a:gd name="connsiteX22" fmla="*/ 114452 w 939581"/>
              <a:gd name="connsiteY22" fmla="*/ 623887 h 747712"/>
              <a:gd name="connsiteX23" fmla="*/ 133502 w 939581"/>
              <a:gd name="connsiteY23" fmla="*/ 638175 h 747712"/>
              <a:gd name="connsiteX24" fmla="*/ 157315 w 939581"/>
              <a:gd name="connsiteY24" fmla="*/ 666750 h 747712"/>
              <a:gd name="connsiteX25" fmla="*/ 166840 w 939581"/>
              <a:gd name="connsiteY25" fmla="*/ 681037 h 747712"/>
              <a:gd name="connsiteX26" fmla="*/ 181127 w 939581"/>
              <a:gd name="connsiteY26" fmla="*/ 685800 h 747712"/>
              <a:gd name="connsiteX27" fmla="*/ 228752 w 939581"/>
              <a:gd name="connsiteY27" fmla="*/ 704850 h 747712"/>
              <a:gd name="connsiteX28" fmla="*/ 247802 w 939581"/>
              <a:gd name="connsiteY28" fmla="*/ 714375 h 747712"/>
              <a:gd name="connsiteX29" fmla="*/ 314477 w 939581"/>
              <a:gd name="connsiteY29" fmla="*/ 723900 h 747712"/>
              <a:gd name="connsiteX30" fmla="*/ 343052 w 939581"/>
              <a:gd name="connsiteY30" fmla="*/ 742950 h 747712"/>
              <a:gd name="connsiteX31" fmla="*/ 357340 w 939581"/>
              <a:gd name="connsiteY31" fmla="*/ 738187 h 747712"/>
              <a:gd name="connsiteX32" fmla="*/ 385915 w 939581"/>
              <a:gd name="connsiteY32" fmla="*/ 747712 h 747712"/>
              <a:gd name="connsiteX33" fmla="*/ 447827 w 939581"/>
              <a:gd name="connsiteY33" fmla="*/ 742950 h 747712"/>
              <a:gd name="connsiteX34" fmla="*/ 509740 w 939581"/>
              <a:gd name="connsiteY34" fmla="*/ 728662 h 747712"/>
              <a:gd name="connsiteX35" fmla="*/ 576415 w 939581"/>
              <a:gd name="connsiteY35" fmla="*/ 723900 h 747712"/>
              <a:gd name="connsiteX36" fmla="*/ 614515 w 939581"/>
              <a:gd name="connsiteY36" fmla="*/ 709612 h 747712"/>
              <a:gd name="connsiteX37" fmla="*/ 652615 w 939581"/>
              <a:gd name="connsiteY37" fmla="*/ 704850 h 747712"/>
              <a:gd name="connsiteX38" fmla="*/ 700240 w 939581"/>
              <a:gd name="connsiteY38" fmla="*/ 676275 h 747712"/>
              <a:gd name="connsiteX39" fmla="*/ 719290 w 939581"/>
              <a:gd name="connsiteY39" fmla="*/ 661987 h 747712"/>
              <a:gd name="connsiteX40" fmla="*/ 781202 w 939581"/>
              <a:gd name="connsiteY40" fmla="*/ 628650 h 747712"/>
              <a:gd name="connsiteX41" fmla="*/ 790727 w 939581"/>
              <a:gd name="connsiteY41" fmla="*/ 614362 h 747712"/>
              <a:gd name="connsiteX42" fmla="*/ 814540 w 939581"/>
              <a:gd name="connsiteY42" fmla="*/ 590550 h 747712"/>
              <a:gd name="connsiteX43" fmla="*/ 838352 w 939581"/>
              <a:gd name="connsiteY43" fmla="*/ 566737 h 747712"/>
              <a:gd name="connsiteX44" fmla="*/ 866927 w 939581"/>
              <a:gd name="connsiteY44" fmla="*/ 528637 h 747712"/>
              <a:gd name="connsiteX45" fmla="*/ 881215 w 939581"/>
              <a:gd name="connsiteY45" fmla="*/ 514350 h 747712"/>
              <a:gd name="connsiteX46" fmla="*/ 900265 w 939581"/>
              <a:gd name="connsiteY46" fmla="*/ 485775 h 747712"/>
              <a:gd name="connsiteX47" fmla="*/ 919315 w 939581"/>
              <a:gd name="connsiteY47" fmla="*/ 461962 h 747712"/>
              <a:gd name="connsiteX48" fmla="*/ 924077 w 939581"/>
              <a:gd name="connsiteY48" fmla="*/ 433387 h 747712"/>
              <a:gd name="connsiteX49" fmla="*/ 933602 w 939581"/>
              <a:gd name="connsiteY49" fmla="*/ 400050 h 747712"/>
              <a:gd name="connsiteX50" fmla="*/ 924077 w 939581"/>
              <a:gd name="connsiteY50" fmla="*/ 252412 h 747712"/>
              <a:gd name="connsiteX51" fmla="*/ 914552 w 939581"/>
              <a:gd name="connsiteY51" fmla="*/ 214312 h 747712"/>
              <a:gd name="connsiteX52" fmla="*/ 900265 w 939581"/>
              <a:gd name="connsiteY52" fmla="*/ 204787 h 747712"/>
              <a:gd name="connsiteX53" fmla="*/ 890740 w 939581"/>
              <a:gd name="connsiteY53" fmla="*/ 161925 h 747712"/>
              <a:gd name="connsiteX54" fmla="*/ 885977 w 939581"/>
              <a:gd name="connsiteY54" fmla="*/ 142875 h 747712"/>
              <a:gd name="connsiteX55" fmla="*/ 871690 w 939581"/>
              <a:gd name="connsiteY55" fmla="*/ 123825 h 747712"/>
              <a:gd name="connsiteX56" fmla="*/ 862165 w 939581"/>
              <a:gd name="connsiteY56" fmla="*/ 109537 h 747712"/>
              <a:gd name="connsiteX57" fmla="*/ 852640 w 939581"/>
              <a:gd name="connsiteY57" fmla="*/ 90487 h 747712"/>
              <a:gd name="connsiteX58" fmla="*/ 838352 w 939581"/>
              <a:gd name="connsiteY58" fmla="*/ 80962 h 747712"/>
              <a:gd name="connsiteX59" fmla="*/ 819302 w 939581"/>
              <a:gd name="connsiteY59" fmla="*/ 61912 h 747712"/>
              <a:gd name="connsiteX60" fmla="*/ 800252 w 939581"/>
              <a:gd name="connsiteY60" fmla="*/ 33337 h 747712"/>
              <a:gd name="connsiteX61" fmla="*/ 785965 w 939581"/>
              <a:gd name="connsiteY61" fmla="*/ 28575 h 747712"/>
              <a:gd name="connsiteX62" fmla="*/ 719290 w 939581"/>
              <a:gd name="connsiteY62" fmla="*/ 19050 h 747712"/>
              <a:gd name="connsiteX63" fmla="*/ 543077 w 939581"/>
              <a:gd name="connsiteY63" fmla="*/ 23812 h 747712"/>
              <a:gd name="connsiteX64" fmla="*/ 524027 w 939581"/>
              <a:gd name="connsiteY64" fmla="*/ 9525 h 747712"/>
              <a:gd name="connsiteX65" fmla="*/ 395440 w 939581"/>
              <a:gd name="connsiteY65" fmla="*/ 14287 h 747712"/>
              <a:gd name="connsiteX66" fmla="*/ 366865 w 939581"/>
              <a:gd name="connsiteY66" fmla="*/ 4762 h 747712"/>
              <a:gd name="connsiteX67" fmla="*/ 352577 w 939581"/>
              <a:gd name="connsiteY67" fmla="*/ 0 h 747712"/>
              <a:gd name="connsiteX68" fmla="*/ 338290 w 939581"/>
              <a:gd name="connsiteY68" fmla="*/ 9525 h 747712"/>
              <a:gd name="connsiteX69" fmla="*/ 319240 w 939581"/>
              <a:gd name="connsiteY69" fmla="*/ 14287 h 747712"/>
              <a:gd name="connsiteX70" fmla="*/ 347815 w 939581"/>
              <a:gd name="connsiteY70" fmla="*/ 9525 h 74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939581" h="747712">
                <a:moveTo>
                  <a:pt x="347815" y="9525"/>
                </a:moveTo>
                <a:cubicBezTo>
                  <a:pt x="339878" y="8731"/>
                  <a:pt x="340343" y="5482"/>
                  <a:pt x="271615" y="9525"/>
                </a:cubicBezTo>
                <a:cubicBezTo>
                  <a:pt x="236714" y="11578"/>
                  <a:pt x="201765" y="12700"/>
                  <a:pt x="166840" y="14287"/>
                </a:cubicBezTo>
                <a:cubicBezTo>
                  <a:pt x="162077" y="15875"/>
                  <a:pt x="156637" y="16132"/>
                  <a:pt x="152552" y="19050"/>
                </a:cubicBezTo>
                <a:cubicBezTo>
                  <a:pt x="145244" y="24270"/>
                  <a:pt x="141352" y="33739"/>
                  <a:pt x="133502" y="38100"/>
                </a:cubicBezTo>
                <a:cubicBezTo>
                  <a:pt x="126426" y="42031"/>
                  <a:pt x="117627" y="41275"/>
                  <a:pt x="109690" y="42862"/>
                </a:cubicBezTo>
                <a:cubicBezTo>
                  <a:pt x="91262" y="88934"/>
                  <a:pt x="111603" y="44755"/>
                  <a:pt x="81115" y="90487"/>
                </a:cubicBezTo>
                <a:cubicBezTo>
                  <a:pt x="77177" y="96394"/>
                  <a:pt x="74083" y="102890"/>
                  <a:pt x="71590" y="109537"/>
                </a:cubicBezTo>
                <a:cubicBezTo>
                  <a:pt x="69292" y="115666"/>
                  <a:pt x="70458" y="123141"/>
                  <a:pt x="66827" y="128587"/>
                </a:cubicBezTo>
                <a:cubicBezTo>
                  <a:pt x="63652" y="133349"/>
                  <a:pt x="57302" y="134937"/>
                  <a:pt x="52540" y="138112"/>
                </a:cubicBezTo>
                <a:cubicBezTo>
                  <a:pt x="49365" y="146050"/>
                  <a:pt x="46630" y="154178"/>
                  <a:pt x="43015" y="161925"/>
                </a:cubicBezTo>
                <a:cubicBezTo>
                  <a:pt x="35509" y="178009"/>
                  <a:pt x="19202" y="209550"/>
                  <a:pt x="19202" y="209550"/>
                </a:cubicBezTo>
                <a:cubicBezTo>
                  <a:pt x="17615" y="222250"/>
                  <a:pt x="17808" y="235302"/>
                  <a:pt x="14440" y="247650"/>
                </a:cubicBezTo>
                <a:cubicBezTo>
                  <a:pt x="12934" y="253172"/>
                  <a:pt x="5323" y="256228"/>
                  <a:pt x="4915" y="261937"/>
                </a:cubicBezTo>
                <a:cubicBezTo>
                  <a:pt x="3666" y="279427"/>
                  <a:pt x="8090" y="296862"/>
                  <a:pt x="9677" y="314325"/>
                </a:cubicBezTo>
                <a:cubicBezTo>
                  <a:pt x="6502" y="361950"/>
                  <a:pt x="1598" y="409491"/>
                  <a:pt x="152" y="457200"/>
                </a:cubicBezTo>
                <a:cubicBezTo>
                  <a:pt x="0" y="462218"/>
                  <a:pt x="4017" y="466548"/>
                  <a:pt x="4915" y="471487"/>
                </a:cubicBezTo>
                <a:cubicBezTo>
                  <a:pt x="7205" y="484079"/>
                  <a:pt x="5372" y="497534"/>
                  <a:pt x="9677" y="509587"/>
                </a:cubicBezTo>
                <a:cubicBezTo>
                  <a:pt x="13527" y="520368"/>
                  <a:pt x="25107" y="527302"/>
                  <a:pt x="28727" y="538162"/>
                </a:cubicBezTo>
                <a:cubicBezTo>
                  <a:pt x="30315" y="542925"/>
                  <a:pt x="29940" y="548900"/>
                  <a:pt x="33490" y="552450"/>
                </a:cubicBezTo>
                <a:cubicBezTo>
                  <a:pt x="38510" y="557470"/>
                  <a:pt x="46190" y="558800"/>
                  <a:pt x="52540" y="561975"/>
                </a:cubicBezTo>
                <a:cubicBezTo>
                  <a:pt x="61871" y="589970"/>
                  <a:pt x="49970" y="564596"/>
                  <a:pt x="81115" y="590550"/>
                </a:cubicBezTo>
                <a:cubicBezTo>
                  <a:pt x="93188" y="600611"/>
                  <a:pt x="101880" y="614458"/>
                  <a:pt x="114452" y="623887"/>
                </a:cubicBezTo>
                <a:cubicBezTo>
                  <a:pt x="120802" y="628650"/>
                  <a:pt x="127889" y="632562"/>
                  <a:pt x="133502" y="638175"/>
                </a:cubicBezTo>
                <a:cubicBezTo>
                  <a:pt x="142269" y="646942"/>
                  <a:pt x="149703" y="656963"/>
                  <a:pt x="157315" y="666750"/>
                </a:cubicBezTo>
                <a:cubicBezTo>
                  <a:pt x="160829" y="671268"/>
                  <a:pt x="162371" y="677461"/>
                  <a:pt x="166840" y="681037"/>
                </a:cubicBezTo>
                <a:cubicBezTo>
                  <a:pt x="170760" y="684173"/>
                  <a:pt x="176442" y="683998"/>
                  <a:pt x="181127" y="685800"/>
                </a:cubicBezTo>
                <a:cubicBezTo>
                  <a:pt x="197085" y="691938"/>
                  <a:pt x="213037" y="698115"/>
                  <a:pt x="228752" y="704850"/>
                </a:cubicBezTo>
                <a:cubicBezTo>
                  <a:pt x="235277" y="707647"/>
                  <a:pt x="240872" y="712835"/>
                  <a:pt x="247802" y="714375"/>
                </a:cubicBezTo>
                <a:cubicBezTo>
                  <a:pt x="269718" y="719245"/>
                  <a:pt x="314477" y="723900"/>
                  <a:pt x="314477" y="723900"/>
                </a:cubicBezTo>
                <a:cubicBezTo>
                  <a:pt x="324002" y="730250"/>
                  <a:pt x="332192" y="739330"/>
                  <a:pt x="343052" y="742950"/>
                </a:cubicBezTo>
                <a:cubicBezTo>
                  <a:pt x="347815" y="744537"/>
                  <a:pt x="352350" y="737633"/>
                  <a:pt x="357340" y="738187"/>
                </a:cubicBezTo>
                <a:cubicBezTo>
                  <a:pt x="367319" y="739296"/>
                  <a:pt x="376390" y="744537"/>
                  <a:pt x="385915" y="747712"/>
                </a:cubicBezTo>
                <a:cubicBezTo>
                  <a:pt x="406552" y="746125"/>
                  <a:pt x="427255" y="745236"/>
                  <a:pt x="447827" y="742950"/>
                </a:cubicBezTo>
                <a:cubicBezTo>
                  <a:pt x="483321" y="739006"/>
                  <a:pt x="465655" y="734673"/>
                  <a:pt x="509740" y="728662"/>
                </a:cubicBezTo>
                <a:cubicBezTo>
                  <a:pt x="531817" y="725652"/>
                  <a:pt x="554190" y="725487"/>
                  <a:pt x="576415" y="723900"/>
                </a:cubicBezTo>
                <a:cubicBezTo>
                  <a:pt x="578399" y="723106"/>
                  <a:pt x="607673" y="710856"/>
                  <a:pt x="614515" y="709612"/>
                </a:cubicBezTo>
                <a:cubicBezTo>
                  <a:pt x="627107" y="707322"/>
                  <a:pt x="639915" y="706437"/>
                  <a:pt x="652615" y="704850"/>
                </a:cubicBezTo>
                <a:cubicBezTo>
                  <a:pt x="671956" y="675837"/>
                  <a:pt x="651348" y="700721"/>
                  <a:pt x="700240" y="676275"/>
                </a:cubicBezTo>
                <a:cubicBezTo>
                  <a:pt x="707340" y="672725"/>
                  <a:pt x="712398" y="665925"/>
                  <a:pt x="719290" y="661987"/>
                </a:cubicBezTo>
                <a:cubicBezTo>
                  <a:pt x="811589" y="609245"/>
                  <a:pt x="739392" y="656525"/>
                  <a:pt x="781202" y="628650"/>
                </a:cubicBezTo>
                <a:cubicBezTo>
                  <a:pt x="784377" y="623887"/>
                  <a:pt x="786958" y="618670"/>
                  <a:pt x="790727" y="614362"/>
                </a:cubicBezTo>
                <a:cubicBezTo>
                  <a:pt x="798119" y="605914"/>
                  <a:pt x="807648" y="599411"/>
                  <a:pt x="814540" y="590550"/>
                </a:cubicBezTo>
                <a:cubicBezTo>
                  <a:pt x="835139" y="564067"/>
                  <a:pt x="811087" y="575827"/>
                  <a:pt x="838352" y="566737"/>
                </a:cubicBezTo>
                <a:cubicBezTo>
                  <a:pt x="849692" y="549728"/>
                  <a:pt x="851093" y="546733"/>
                  <a:pt x="866927" y="528637"/>
                </a:cubicBezTo>
                <a:cubicBezTo>
                  <a:pt x="871362" y="523568"/>
                  <a:pt x="877080" y="519666"/>
                  <a:pt x="881215" y="514350"/>
                </a:cubicBezTo>
                <a:cubicBezTo>
                  <a:pt x="888243" y="505314"/>
                  <a:pt x="893532" y="495033"/>
                  <a:pt x="900265" y="485775"/>
                </a:cubicBezTo>
                <a:cubicBezTo>
                  <a:pt x="906244" y="477554"/>
                  <a:pt x="912965" y="469900"/>
                  <a:pt x="919315" y="461962"/>
                </a:cubicBezTo>
                <a:cubicBezTo>
                  <a:pt x="920902" y="452437"/>
                  <a:pt x="922183" y="442856"/>
                  <a:pt x="924077" y="433387"/>
                </a:cubicBezTo>
                <a:cubicBezTo>
                  <a:pt x="927066" y="418443"/>
                  <a:pt x="929065" y="413662"/>
                  <a:pt x="933602" y="400050"/>
                </a:cubicBezTo>
                <a:cubicBezTo>
                  <a:pt x="926388" y="205246"/>
                  <a:pt x="939581" y="322180"/>
                  <a:pt x="924077" y="252412"/>
                </a:cubicBezTo>
                <a:cubicBezTo>
                  <a:pt x="923802" y="251177"/>
                  <a:pt x="918481" y="219223"/>
                  <a:pt x="914552" y="214312"/>
                </a:cubicBezTo>
                <a:cubicBezTo>
                  <a:pt x="910976" y="209843"/>
                  <a:pt x="905027" y="207962"/>
                  <a:pt x="900265" y="204787"/>
                </a:cubicBezTo>
                <a:cubicBezTo>
                  <a:pt x="897090" y="190500"/>
                  <a:pt x="894031" y="176186"/>
                  <a:pt x="890740" y="161925"/>
                </a:cubicBezTo>
                <a:cubicBezTo>
                  <a:pt x="889268" y="155547"/>
                  <a:pt x="888904" y="148729"/>
                  <a:pt x="885977" y="142875"/>
                </a:cubicBezTo>
                <a:cubicBezTo>
                  <a:pt x="882427" y="135776"/>
                  <a:pt x="876303" y="130284"/>
                  <a:pt x="871690" y="123825"/>
                </a:cubicBezTo>
                <a:cubicBezTo>
                  <a:pt x="868363" y="119167"/>
                  <a:pt x="865005" y="114507"/>
                  <a:pt x="862165" y="109537"/>
                </a:cubicBezTo>
                <a:cubicBezTo>
                  <a:pt x="858643" y="103373"/>
                  <a:pt x="857185" y="95941"/>
                  <a:pt x="852640" y="90487"/>
                </a:cubicBezTo>
                <a:cubicBezTo>
                  <a:pt x="848976" y="86090"/>
                  <a:pt x="842698" y="84687"/>
                  <a:pt x="838352" y="80962"/>
                </a:cubicBezTo>
                <a:cubicBezTo>
                  <a:pt x="831534" y="75118"/>
                  <a:pt x="824912" y="68924"/>
                  <a:pt x="819302" y="61912"/>
                </a:cubicBezTo>
                <a:cubicBezTo>
                  <a:pt x="812151" y="52973"/>
                  <a:pt x="811112" y="36957"/>
                  <a:pt x="800252" y="33337"/>
                </a:cubicBezTo>
                <a:cubicBezTo>
                  <a:pt x="795490" y="31750"/>
                  <a:pt x="790835" y="29793"/>
                  <a:pt x="785965" y="28575"/>
                </a:cubicBezTo>
                <a:cubicBezTo>
                  <a:pt x="761698" y="22508"/>
                  <a:pt x="745972" y="22014"/>
                  <a:pt x="719290" y="19050"/>
                </a:cubicBezTo>
                <a:cubicBezTo>
                  <a:pt x="660552" y="20637"/>
                  <a:pt x="601766" y="26675"/>
                  <a:pt x="543077" y="23812"/>
                </a:cubicBezTo>
                <a:cubicBezTo>
                  <a:pt x="535149" y="23425"/>
                  <a:pt x="531948" y="10036"/>
                  <a:pt x="524027" y="9525"/>
                </a:cubicBezTo>
                <a:cubicBezTo>
                  <a:pt x="481224" y="6764"/>
                  <a:pt x="438302" y="12700"/>
                  <a:pt x="395440" y="14287"/>
                </a:cubicBezTo>
                <a:lnTo>
                  <a:pt x="366865" y="4762"/>
                </a:lnTo>
                <a:lnTo>
                  <a:pt x="352577" y="0"/>
                </a:lnTo>
                <a:cubicBezTo>
                  <a:pt x="347815" y="3175"/>
                  <a:pt x="343551" y="7270"/>
                  <a:pt x="338290" y="9525"/>
                </a:cubicBezTo>
                <a:cubicBezTo>
                  <a:pt x="332274" y="12103"/>
                  <a:pt x="325450" y="12217"/>
                  <a:pt x="319240" y="14287"/>
                </a:cubicBezTo>
                <a:cubicBezTo>
                  <a:pt x="315872" y="15410"/>
                  <a:pt x="355752" y="10319"/>
                  <a:pt x="347815" y="9525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Right Arrow 6"/>
          <p:cNvSpPr/>
          <p:nvPr/>
        </p:nvSpPr>
        <p:spPr>
          <a:xfrm rot="-2520000">
            <a:off x="1236550" y="2319425"/>
            <a:ext cx="1052545" cy="6787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9295857">
            <a:off x="1378620" y="2454958"/>
            <a:ext cx="907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Tools to filter search results. </a:t>
            </a:r>
            <a:endParaRPr lang="en-US" sz="800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  <p:bldP spid="5" grpId="0" animBg="1"/>
      <p:bldP spid="6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46065" t="7904" b="4467"/>
          <a:stretch>
            <a:fillRect/>
          </a:stretch>
        </p:blipFill>
        <p:spPr bwMode="auto">
          <a:xfrm>
            <a:off x="0" y="914400"/>
            <a:ext cx="8763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Elbow Connector 3"/>
          <p:cNvCxnSpPr/>
          <p:nvPr/>
        </p:nvCxnSpPr>
        <p:spPr>
          <a:xfrm rot="5400000" flipH="1" flipV="1">
            <a:off x="4114800" y="3276600"/>
            <a:ext cx="533400" cy="533400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114800" y="26670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Move cursor over arrow to preview the page.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3993053" y="3880643"/>
            <a:ext cx="247339" cy="272738"/>
          </a:xfrm>
          <a:custGeom>
            <a:avLst/>
            <a:gdLst>
              <a:gd name="connsiteX0" fmla="*/ 164610 w 247339"/>
              <a:gd name="connsiteY0" fmla="*/ 795 h 272738"/>
              <a:gd name="connsiteX1" fmla="*/ 55072 w 247339"/>
              <a:gd name="connsiteY1" fmla="*/ 5557 h 272738"/>
              <a:gd name="connsiteX2" fmla="*/ 40785 w 247339"/>
              <a:gd name="connsiteY2" fmla="*/ 19845 h 272738"/>
              <a:gd name="connsiteX3" fmla="*/ 21735 w 247339"/>
              <a:gd name="connsiteY3" fmla="*/ 57945 h 272738"/>
              <a:gd name="connsiteX4" fmla="*/ 7447 w 247339"/>
              <a:gd name="connsiteY4" fmla="*/ 96045 h 272738"/>
              <a:gd name="connsiteX5" fmla="*/ 12210 w 247339"/>
              <a:gd name="connsiteY5" fmla="*/ 191295 h 272738"/>
              <a:gd name="connsiteX6" fmla="*/ 21735 w 247339"/>
              <a:gd name="connsiteY6" fmla="*/ 224632 h 272738"/>
              <a:gd name="connsiteX7" fmla="*/ 69360 w 247339"/>
              <a:gd name="connsiteY7" fmla="*/ 248445 h 272738"/>
              <a:gd name="connsiteX8" fmla="*/ 88410 w 247339"/>
              <a:gd name="connsiteY8" fmla="*/ 262732 h 272738"/>
              <a:gd name="connsiteX9" fmla="*/ 116985 w 247339"/>
              <a:gd name="connsiteY9" fmla="*/ 272257 h 272738"/>
              <a:gd name="connsiteX10" fmla="*/ 193185 w 247339"/>
              <a:gd name="connsiteY10" fmla="*/ 267495 h 272738"/>
              <a:gd name="connsiteX11" fmla="*/ 207472 w 247339"/>
              <a:gd name="connsiteY11" fmla="*/ 253207 h 272738"/>
              <a:gd name="connsiteX12" fmla="*/ 240810 w 247339"/>
              <a:gd name="connsiteY12" fmla="*/ 210345 h 272738"/>
              <a:gd name="connsiteX13" fmla="*/ 236047 w 247339"/>
              <a:gd name="connsiteY13" fmla="*/ 138907 h 272738"/>
              <a:gd name="connsiteX14" fmla="*/ 231285 w 247339"/>
              <a:gd name="connsiteY14" fmla="*/ 119857 h 272738"/>
              <a:gd name="connsiteX15" fmla="*/ 221760 w 247339"/>
              <a:gd name="connsiteY15" fmla="*/ 91282 h 272738"/>
              <a:gd name="connsiteX16" fmla="*/ 216997 w 247339"/>
              <a:gd name="connsiteY16" fmla="*/ 62707 h 272738"/>
              <a:gd name="connsiteX17" fmla="*/ 212235 w 247339"/>
              <a:gd name="connsiteY17" fmla="*/ 43657 h 272738"/>
              <a:gd name="connsiteX18" fmla="*/ 197947 w 247339"/>
              <a:gd name="connsiteY18" fmla="*/ 38895 h 272738"/>
              <a:gd name="connsiteX19" fmla="*/ 188422 w 247339"/>
              <a:gd name="connsiteY19" fmla="*/ 24607 h 272738"/>
              <a:gd name="connsiteX20" fmla="*/ 159847 w 247339"/>
              <a:gd name="connsiteY20" fmla="*/ 15082 h 272738"/>
              <a:gd name="connsiteX21" fmla="*/ 164610 w 247339"/>
              <a:gd name="connsiteY21" fmla="*/ 795 h 27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7339" h="272738">
                <a:moveTo>
                  <a:pt x="164610" y="795"/>
                </a:moveTo>
                <a:cubicBezTo>
                  <a:pt x="128097" y="2382"/>
                  <a:pt x="91194" y="0"/>
                  <a:pt x="55072" y="5557"/>
                </a:cubicBezTo>
                <a:cubicBezTo>
                  <a:pt x="48415" y="6581"/>
                  <a:pt x="44401" y="14163"/>
                  <a:pt x="40785" y="19845"/>
                </a:cubicBezTo>
                <a:cubicBezTo>
                  <a:pt x="33162" y="31824"/>
                  <a:pt x="27008" y="44762"/>
                  <a:pt x="21735" y="57945"/>
                </a:cubicBezTo>
                <a:cubicBezTo>
                  <a:pt x="10345" y="86418"/>
                  <a:pt x="14914" y="73647"/>
                  <a:pt x="7447" y="96045"/>
                </a:cubicBezTo>
                <a:cubicBezTo>
                  <a:pt x="675" y="150227"/>
                  <a:pt x="0" y="126171"/>
                  <a:pt x="12210" y="191295"/>
                </a:cubicBezTo>
                <a:cubicBezTo>
                  <a:pt x="12239" y="191450"/>
                  <a:pt x="19466" y="222363"/>
                  <a:pt x="21735" y="224632"/>
                </a:cubicBezTo>
                <a:cubicBezTo>
                  <a:pt x="40636" y="243532"/>
                  <a:pt x="47850" y="243067"/>
                  <a:pt x="69360" y="248445"/>
                </a:cubicBezTo>
                <a:cubicBezTo>
                  <a:pt x="75710" y="253207"/>
                  <a:pt x="81311" y="259182"/>
                  <a:pt x="88410" y="262732"/>
                </a:cubicBezTo>
                <a:cubicBezTo>
                  <a:pt x="97390" y="267222"/>
                  <a:pt x="116985" y="272257"/>
                  <a:pt x="116985" y="272257"/>
                </a:cubicBezTo>
                <a:cubicBezTo>
                  <a:pt x="142385" y="270670"/>
                  <a:pt x="168281" y="272738"/>
                  <a:pt x="193185" y="267495"/>
                </a:cubicBezTo>
                <a:cubicBezTo>
                  <a:pt x="199776" y="266107"/>
                  <a:pt x="203337" y="258523"/>
                  <a:pt x="207472" y="253207"/>
                </a:cubicBezTo>
                <a:cubicBezTo>
                  <a:pt x="247339" y="201949"/>
                  <a:pt x="208378" y="242775"/>
                  <a:pt x="240810" y="210345"/>
                </a:cubicBezTo>
                <a:cubicBezTo>
                  <a:pt x="226739" y="168132"/>
                  <a:pt x="230176" y="191749"/>
                  <a:pt x="236047" y="138907"/>
                </a:cubicBezTo>
                <a:cubicBezTo>
                  <a:pt x="234460" y="132557"/>
                  <a:pt x="233166" y="126126"/>
                  <a:pt x="231285" y="119857"/>
                </a:cubicBezTo>
                <a:cubicBezTo>
                  <a:pt x="228400" y="110240"/>
                  <a:pt x="223411" y="101186"/>
                  <a:pt x="221760" y="91282"/>
                </a:cubicBezTo>
                <a:cubicBezTo>
                  <a:pt x="220172" y="81757"/>
                  <a:pt x="218891" y="72176"/>
                  <a:pt x="216997" y="62707"/>
                </a:cubicBezTo>
                <a:cubicBezTo>
                  <a:pt x="215713" y="56289"/>
                  <a:pt x="216324" y="48768"/>
                  <a:pt x="212235" y="43657"/>
                </a:cubicBezTo>
                <a:cubicBezTo>
                  <a:pt x="209099" y="39737"/>
                  <a:pt x="202710" y="40482"/>
                  <a:pt x="197947" y="38895"/>
                </a:cubicBezTo>
                <a:cubicBezTo>
                  <a:pt x="194772" y="34132"/>
                  <a:pt x="193276" y="27641"/>
                  <a:pt x="188422" y="24607"/>
                </a:cubicBezTo>
                <a:cubicBezTo>
                  <a:pt x="179908" y="19286"/>
                  <a:pt x="159847" y="15082"/>
                  <a:pt x="159847" y="15082"/>
                </a:cubicBezTo>
                <a:lnTo>
                  <a:pt x="164610" y="795"/>
                </a:lnTo>
                <a:close/>
              </a:path>
            </a:pathLst>
          </a:cu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1252728"/>
          </a:xfrm>
        </p:spPr>
        <p:txBody>
          <a:bodyPr>
            <a:normAutofit/>
          </a:bodyPr>
          <a:lstStyle/>
          <a:p>
            <a:r>
              <a:rPr lang="en-US" sz="3400" dirty="0" smtClean="0"/>
              <a:t>Why choose bing over other search engines?</a:t>
            </a:r>
            <a:endParaRPr lang="en-US" sz="34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46220" t="7899" b="3232"/>
          <a:stretch>
            <a:fillRect/>
          </a:stretch>
        </p:blipFill>
        <p:spPr bwMode="auto">
          <a:xfrm>
            <a:off x="457200" y="1799512"/>
            <a:ext cx="8229600" cy="45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/>
        </p:nvSpPr>
        <p:spPr>
          <a:xfrm>
            <a:off x="7600950" y="1730026"/>
            <a:ext cx="447675" cy="450356"/>
          </a:xfrm>
          <a:custGeom>
            <a:avLst/>
            <a:gdLst>
              <a:gd name="connsiteX0" fmla="*/ 333375 w 447675"/>
              <a:gd name="connsiteY0" fmla="*/ 13049 h 450356"/>
              <a:gd name="connsiteX1" fmla="*/ 200025 w 447675"/>
              <a:gd name="connsiteY1" fmla="*/ 13049 h 450356"/>
              <a:gd name="connsiteX2" fmla="*/ 171450 w 447675"/>
              <a:gd name="connsiteY2" fmla="*/ 3524 h 450356"/>
              <a:gd name="connsiteX3" fmla="*/ 104775 w 447675"/>
              <a:gd name="connsiteY3" fmla="*/ 13049 h 450356"/>
              <a:gd name="connsiteX4" fmla="*/ 38100 w 447675"/>
              <a:gd name="connsiteY4" fmla="*/ 98774 h 450356"/>
              <a:gd name="connsiteX5" fmla="*/ 19050 w 447675"/>
              <a:gd name="connsiteY5" fmla="*/ 155924 h 450356"/>
              <a:gd name="connsiteX6" fmla="*/ 0 w 447675"/>
              <a:gd name="connsiteY6" fmla="*/ 222599 h 450356"/>
              <a:gd name="connsiteX7" fmla="*/ 19050 w 447675"/>
              <a:gd name="connsiteY7" fmla="*/ 298799 h 450356"/>
              <a:gd name="connsiteX8" fmla="*/ 28575 w 447675"/>
              <a:gd name="connsiteY8" fmla="*/ 327374 h 450356"/>
              <a:gd name="connsiteX9" fmla="*/ 47625 w 447675"/>
              <a:gd name="connsiteY9" fmla="*/ 355949 h 450356"/>
              <a:gd name="connsiteX10" fmla="*/ 76200 w 447675"/>
              <a:gd name="connsiteY10" fmla="*/ 384524 h 450356"/>
              <a:gd name="connsiteX11" fmla="*/ 95250 w 447675"/>
              <a:gd name="connsiteY11" fmla="*/ 413099 h 450356"/>
              <a:gd name="connsiteX12" fmla="*/ 219075 w 447675"/>
              <a:gd name="connsiteY12" fmla="*/ 441674 h 450356"/>
              <a:gd name="connsiteX13" fmla="*/ 333375 w 447675"/>
              <a:gd name="connsiteY13" fmla="*/ 413099 h 450356"/>
              <a:gd name="connsiteX14" fmla="*/ 342900 w 447675"/>
              <a:gd name="connsiteY14" fmla="*/ 384524 h 450356"/>
              <a:gd name="connsiteX15" fmla="*/ 371475 w 447675"/>
              <a:gd name="connsiteY15" fmla="*/ 365474 h 450356"/>
              <a:gd name="connsiteX16" fmla="*/ 409575 w 447675"/>
              <a:gd name="connsiteY16" fmla="*/ 327374 h 450356"/>
              <a:gd name="connsiteX17" fmla="*/ 428625 w 447675"/>
              <a:gd name="connsiteY17" fmla="*/ 298799 h 450356"/>
              <a:gd name="connsiteX18" fmla="*/ 447675 w 447675"/>
              <a:gd name="connsiteY18" fmla="*/ 232124 h 450356"/>
              <a:gd name="connsiteX19" fmla="*/ 438150 w 447675"/>
              <a:gd name="connsiteY19" fmla="*/ 136874 h 450356"/>
              <a:gd name="connsiteX20" fmla="*/ 419100 w 447675"/>
              <a:gd name="connsiteY20" fmla="*/ 108299 h 450356"/>
              <a:gd name="connsiteX21" fmla="*/ 371475 w 447675"/>
              <a:gd name="connsiteY21" fmla="*/ 32099 h 450356"/>
              <a:gd name="connsiteX22" fmla="*/ 333375 w 447675"/>
              <a:gd name="connsiteY22" fmla="*/ 13049 h 45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675" h="450356">
                <a:moveTo>
                  <a:pt x="333375" y="13049"/>
                </a:moveTo>
                <a:cubicBezTo>
                  <a:pt x="304800" y="9874"/>
                  <a:pt x="346101" y="13049"/>
                  <a:pt x="200025" y="13049"/>
                </a:cubicBezTo>
                <a:cubicBezTo>
                  <a:pt x="189985" y="13049"/>
                  <a:pt x="180975" y="6699"/>
                  <a:pt x="171450" y="3524"/>
                </a:cubicBezTo>
                <a:cubicBezTo>
                  <a:pt x="149225" y="6699"/>
                  <a:pt x="123044" y="0"/>
                  <a:pt x="104775" y="13049"/>
                </a:cubicBezTo>
                <a:cubicBezTo>
                  <a:pt x="75317" y="34090"/>
                  <a:pt x="38100" y="98774"/>
                  <a:pt x="38100" y="98774"/>
                </a:cubicBezTo>
                <a:cubicBezTo>
                  <a:pt x="31750" y="117824"/>
                  <a:pt x="23920" y="136443"/>
                  <a:pt x="19050" y="155924"/>
                </a:cubicBezTo>
                <a:cubicBezTo>
                  <a:pt x="7090" y="203764"/>
                  <a:pt x="13665" y="181605"/>
                  <a:pt x="0" y="222599"/>
                </a:cubicBezTo>
                <a:cubicBezTo>
                  <a:pt x="6350" y="247999"/>
                  <a:pt x="12161" y="273540"/>
                  <a:pt x="19050" y="298799"/>
                </a:cubicBezTo>
                <a:cubicBezTo>
                  <a:pt x="21692" y="308485"/>
                  <a:pt x="24085" y="318394"/>
                  <a:pt x="28575" y="327374"/>
                </a:cubicBezTo>
                <a:cubicBezTo>
                  <a:pt x="33695" y="337613"/>
                  <a:pt x="40296" y="347155"/>
                  <a:pt x="47625" y="355949"/>
                </a:cubicBezTo>
                <a:cubicBezTo>
                  <a:pt x="56249" y="366297"/>
                  <a:pt x="67576" y="374176"/>
                  <a:pt x="76200" y="384524"/>
                </a:cubicBezTo>
                <a:cubicBezTo>
                  <a:pt x="83529" y="393318"/>
                  <a:pt x="85542" y="407032"/>
                  <a:pt x="95250" y="413099"/>
                </a:cubicBezTo>
                <a:cubicBezTo>
                  <a:pt x="126242" y="432469"/>
                  <a:pt x="185579" y="436889"/>
                  <a:pt x="219075" y="441674"/>
                </a:cubicBezTo>
                <a:cubicBezTo>
                  <a:pt x="257175" y="432149"/>
                  <a:pt x="320956" y="450356"/>
                  <a:pt x="333375" y="413099"/>
                </a:cubicBezTo>
                <a:cubicBezTo>
                  <a:pt x="336550" y="403574"/>
                  <a:pt x="336628" y="392364"/>
                  <a:pt x="342900" y="384524"/>
                </a:cubicBezTo>
                <a:cubicBezTo>
                  <a:pt x="350051" y="375585"/>
                  <a:pt x="361950" y="371824"/>
                  <a:pt x="371475" y="365474"/>
                </a:cubicBezTo>
                <a:cubicBezTo>
                  <a:pt x="392257" y="303129"/>
                  <a:pt x="363393" y="364319"/>
                  <a:pt x="409575" y="327374"/>
                </a:cubicBezTo>
                <a:cubicBezTo>
                  <a:pt x="418514" y="320223"/>
                  <a:pt x="423505" y="309038"/>
                  <a:pt x="428625" y="298799"/>
                </a:cubicBezTo>
                <a:cubicBezTo>
                  <a:pt x="435457" y="285134"/>
                  <a:pt x="444623" y="244331"/>
                  <a:pt x="447675" y="232124"/>
                </a:cubicBezTo>
                <a:cubicBezTo>
                  <a:pt x="444500" y="200374"/>
                  <a:pt x="445325" y="167965"/>
                  <a:pt x="438150" y="136874"/>
                </a:cubicBezTo>
                <a:cubicBezTo>
                  <a:pt x="435576" y="125720"/>
                  <a:pt x="423749" y="118760"/>
                  <a:pt x="419100" y="108299"/>
                </a:cubicBezTo>
                <a:cubicBezTo>
                  <a:pt x="394279" y="52452"/>
                  <a:pt x="417984" y="55354"/>
                  <a:pt x="371475" y="32099"/>
                </a:cubicBezTo>
                <a:cubicBezTo>
                  <a:pt x="350417" y="21570"/>
                  <a:pt x="361950" y="16224"/>
                  <a:pt x="333375" y="13049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6200000">
            <a:off x="6019800" y="1295400"/>
            <a:ext cx="838200" cy="14478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67400" y="1828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Free Stuff!</a:t>
            </a:r>
            <a:endParaRPr lang="en-US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 animBg="1"/>
      <p:bldP spid="8" grpId="0" animBg="1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46220" t="7899" b="3232"/>
          <a:stretch>
            <a:fillRect/>
          </a:stretch>
        </p:blipFill>
        <p:spPr bwMode="auto">
          <a:xfrm>
            <a:off x="304800" y="533400"/>
            <a:ext cx="3472815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Callout 2"/>
          <p:cNvSpPr/>
          <p:nvPr/>
        </p:nvSpPr>
        <p:spPr>
          <a:xfrm flipV="1">
            <a:off x="2057400" y="1066800"/>
            <a:ext cx="4800600" cy="312420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90020" t="7899" b="85997"/>
          <a:stretch>
            <a:fillRect/>
          </a:stretch>
        </p:blipFill>
        <p:spPr bwMode="auto">
          <a:xfrm>
            <a:off x="2667000" y="1828800"/>
            <a:ext cx="37338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Elbow Connector 6"/>
          <p:cNvCxnSpPr/>
          <p:nvPr/>
        </p:nvCxnSpPr>
        <p:spPr>
          <a:xfrm rot="5400000">
            <a:off x="3771900" y="2628900"/>
            <a:ext cx="762000" cy="685800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105400" y="3048000"/>
            <a:ext cx="3581400" cy="3200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410200" y="3352800"/>
            <a:ext cx="3124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IT’S EASY!</a:t>
            </a:r>
          </a:p>
          <a:p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257800" y="38862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Earn credits for conducting searches.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257800" y="4724400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Redeem your credits for bing rewards such as movie rentals or Amazon gift cards.</a:t>
            </a:r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914400" y="3657600"/>
            <a:ext cx="2971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219200" y="3733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Click here to sign up for bing rewards.</a:t>
            </a:r>
            <a:endParaRPr lang="en-US" dirty="0"/>
          </a:p>
        </p:txBody>
      </p:sp>
      <p:pic>
        <p:nvPicPr>
          <p:cNvPr id="19" name="Picture 18"/>
          <p:cNvPicPr/>
          <p:nvPr/>
        </p:nvPicPr>
        <p:blipFill>
          <a:blip r:embed="rId3" cstate="print"/>
          <a:srcRect l="67245" t="22337" r="21644" b="67111"/>
          <a:stretch>
            <a:fillRect/>
          </a:stretch>
        </p:blipFill>
        <p:spPr bwMode="auto">
          <a:xfrm>
            <a:off x="457200" y="838200"/>
            <a:ext cx="44577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1" grpId="1" animBg="1"/>
      <p:bldP spid="12" grpId="0"/>
      <p:bldP spid="12" grpId="1"/>
      <p:bldP spid="12" grpId="2"/>
      <p:bldP spid="13" grpId="1"/>
      <p:bldP spid="13" grpId="2"/>
      <p:bldP spid="15" grpId="0"/>
      <p:bldP spid="15" grpId="1"/>
      <p:bldP spid="17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6934200" cy="125272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Then go here to spend them </a:t>
            </a:r>
            <a:r>
              <a:rPr lang="en-US" sz="4000" dirty="0" smtClean="0">
                <a:sym typeface="Wingdings" pitchFamily="2" charset="2"/>
              </a:rPr>
              <a:t>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46528" t="7216" b="3093"/>
          <a:stretch>
            <a:fillRect/>
          </a:stretch>
        </p:blipFill>
        <p:spPr bwMode="auto">
          <a:xfrm>
            <a:off x="0" y="1524000"/>
            <a:ext cx="866947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0" y="2667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239000" y="0"/>
            <a:ext cx="1905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467600" y="2819400"/>
            <a:ext cx="114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THE END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196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Module</vt:lpstr>
      <vt:lpstr>Bing</vt:lpstr>
      <vt:lpstr>Slide 2</vt:lpstr>
      <vt:lpstr>Slide 3</vt:lpstr>
      <vt:lpstr>Slide 4</vt:lpstr>
      <vt:lpstr>Slide 5</vt:lpstr>
      <vt:lpstr>Slide 6</vt:lpstr>
      <vt:lpstr>Why choose bing over other search engines?</vt:lpstr>
      <vt:lpstr>Slide 8</vt:lpstr>
      <vt:lpstr>Then go here to spend them 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Bing</dc:title>
  <dc:creator>Meg and Manny</dc:creator>
  <cp:lastModifiedBy>Meg and Manny</cp:lastModifiedBy>
  <cp:revision>69</cp:revision>
  <dcterms:created xsi:type="dcterms:W3CDTF">2012-04-12T17:20:38Z</dcterms:created>
  <dcterms:modified xsi:type="dcterms:W3CDTF">2012-04-15T05:19:54Z</dcterms:modified>
</cp:coreProperties>
</file>